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ee0c81ec443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c2ba6f13544fc"/>
  </p:sldMasterIdLst>
  <p:sldIdLst>
    <p:sldId xmlns:r="http://schemas.openxmlformats.org/officeDocument/2006/relationships" id="256" r:id="Ra70278f3a1904a0c"/>
    <p:sldId xmlns:r="http://schemas.openxmlformats.org/officeDocument/2006/relationships" id="257" r:id="Rc93089ee3efb4d87"/>
    <p:sldId xmlns:r="http://schemas.openxmlformats.org/officeDocument/2006/relationships" id="258" r:id="R5ca08f5679894819"/>
    <p:sldId xmlns:r="http://schemas.openxmlformats.org/officeDocument/2006/relationships" id="259" r:id="R6d47c17c07b04411"/>
    <p:sldId xmlns:r="http://schemas.openxmlformats.org/officeDocument/2006/relationships" id="260" r:id="R2c9c3c6e9e8442a3"/>
    <p:sldId xmlns:r="http://schemas.openxmlformats.org/officeDocument/2006/relationships" id="261" r:id="R17098852f37540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c2ba6f13544fc" /><Relationship Type="http://schemas.openxmlformats.org/officeDocument/2006/relationships/slide" Target="/ppt/slides/slide1.xml" Id="Ra70278f3a1904a0c" /><Relationship Type="http://schemas.openxmlformats.org/officeDocument/2006/relationships/slide" Target="/ppt/slides/slide2.xml" Id="Rc93089ee3efb4d87" /><Relationship Type="http://schemas.openxmlformats.org/officeDocument/2006/relationships/slide" Target="/ppt/slides/slide3.xml" Id="R5ca08f5679894819" /><Relationship Type="http://schemas.openxmlformats.org/officeDocument/2006/relationships/slide" Target="/ppt/slides/slide4.xml" Id="R6d47c17c07b04411" /><Relationship Type="http://schemas.openxmlformats.org/officeDocument/2006/relationships/slide" Target="/ppt/slides/slide5.xml" Id="R2c9c3c6e9e8442a3" /><Relationship Type="http://schemas.openxmlformats.org/officeDocument/2006/relationships/slide" Target="/ppt/slides/slide6.xml" Id="R17098852f37540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c0b8be7b34e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a50c3b9744c20" /><Relationship Type="http://schemas.openxmlformats.org/officeDocument/2006/relationships/theme" Target="/ppt/slideMasters/theme/theme1.xml" Id="R31e1112f476845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2a50c3b9744c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89f16c0a140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4b7fcbc454e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d889416804b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7aaa6028f42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ab2912f44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d93d8d3224d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STALHEIM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Bleikerfaret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917 616 787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STALHEIM INVEST AS</a:t>
            </a:r>
          </a:p>
        </p:txBody>
      </p:sp>
    </p:spTree>
  </p:cSld>
  <p:clrMapOvr>
    <a:masterClrMapping xmlns:a="http://schemas.openxmlformats.org/drawingml/2006/main"/>
  </p:clrMapOvr>
</p:sld>
</file>