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8e07d1826243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8c925c687740c5"/>
  </p:sldMasterIdLst>
  <p:sldIdLst>
    <p:sldId xmlns:r="http://schemas.openxmlformats.org/officeDocument/2006/relationships" id="256" r:id="R7b661833164b47ce"/>
    <p:sldId xmlns:r="http://schemas.openxmlformats.org/officeDocument/2006/relationships" id="257" r:id="R95b1ff6feae74588"/>
    <p:sldId xmlns:r="http://schemas.openxmlformats.org/officeDocument/2006/relationships" id="258" r:id="R1f0a50ec53024544"/>
    <p:sldId xmlns:r="http://schemas.openxmlformats.org/officeDocument/2006/relationships" id="259" r:id="R6940a9cf9e06424f"/>
    <p:sldId xmlns:r="http://schemas.openxmlformats.org/officeDocument/2006/relationships" id="260" r:id="Re805600666fa435e"/>
    <p:sldId xmlns:r="http://schemas.openxmlformats.org/officeDocument/2006/relationships" id="261" r:id="R9659eb7ffc544bad"/>
    <p:sldId xmlns:r="http://schemas.openxmlformats.org/officeDocument/2006/relationships" id="262" r:id="Rd9e69af1660c41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8c925c687740c5" /><Relationship Type="http://schemas.openxmlformats.org/officeDocument/2006/relationships/slide" Target="/ppt/slides/slide1.xml" Id="R7b661833164b47ce" /><Relationship Type="http://schemas.openxmlformats.org/officeDocument/2006/relationships/slide" Target="/ppt/slides/slide2.xml" Id="R95b1ff6feae74588" /><Relationship Type="http://schemas.openxmlformats.org/officeDocument/2006/relationships/slide" Target="/ppt/slides/slide3.xml" Id="R1f0a50ec53024544" /><Relationship Type="http://schemas.openxmlformats.org/officeDocument/2006/relationships/slide" Target="/ppt/slides/slide4.xml" Id="R6940a9cf9e06424f" /><Relationship Type="http://schemas.openxmlformats.org/officeDocument/2006/relationships/slide" Target="/ppt/slides/slide5.xml" Id="Re805600666fa435e" /><Relationship Type="http://schemas.openxmlformats.org/officeDocument/2006/relationships/slide" Target="/ppt/slides/slide6.xml" Id="R9659eb7ffc544bad" /><Relationship Type="http://schemas.openxmlformats.org/officeDocument/2006/relationships/slide" Target="/ppt/slides/slide7.xml" Id="Rd9e69af1660c41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92055a950645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2bccb6435f4a83" /><Relationship Type="http://schemas.openxmlformats.org/officeDocument/2006/relationships/theme" Target="/ppt/slideMasters/theme/theme1.xml" Id="R967935ccaf6445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2bccb6435f4a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334c70e8f4a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aaba01f04948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9f3816c17d4b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21625bdac94e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2db1a38c4745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07623e25ed47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c9aedb6dcb4c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STALHEIM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STALHEIM INVEST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−583 377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150 781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154 881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STALHEIM 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Bleikerfaret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1387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917 616 787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STALHEIM INVEST AS</a:t>
            </a:r>
          </a:p>
        </p:txBody>
      </p:sp>
    </p:spTree>
  </p:cSld>
  <p:clrMapOvr>
    <a:masterClrMapping xmlns:a="http://schemas.openxmlformats.org/drawingml/2006/main"/>
  </p:clrMapOvr>
</p:sld>
</file>