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9e0ece853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5bbcc407b4039"/>
  </p:sldMasterIdLst>
  <p:sldIdLst>
    <p:sldId xmlns:r="http://schemas.openxmlformats.org/officeDocument/2006/relationships" id="256" r:id="R788da760bad74ada"/>
    <p:sldId xmlns:r="http://schemas.openxmlformats.org/officeDocument/2006/relationships" id="257" r:id="R23dafe86a09f422f"/>
    <p:sldId xmlns:r="http://schemas.openxmlformats.org/officeDocument/2006/relationships" id="258" r:id="R5b3efbdecc424846"/>
    <p:sldId xmlns:r="http://schemas.openxmlformats.org/officeDocument/2006/relationships" id="259" r:id="R2209d032baf54f13"/>
    <p:sldId xmlns:r="http://schemas.openxmlformats.org/officeDocument/2006/relationships" id="260" r:id="Re40c220f9ae840c3"/>
    <p:sldId xmlns:r="http://schemas.openxmlformats.org/officeDocument/2006/relationships" id="261" r:id="Rfe30dace370a4215"/>
    <p:sldId xmlns:r="http://schemas.openxmlformats.org/officeDocument/2006/relationships" id="262" r:id="R8c9a91a9d31b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5bbcc407b4039" /><Relationship Type="http://schemas.openxmlformats.org/officeDocument/2006/relationships/slide" Target="/ppt/slides/slide1.xml" Id="R788da760bad74ada" /><Relationship Type="http://schemas.openxmlformats.org/officeDocument/2006/relationships/slide" Target="/ppt/slides/slide2.xml" Id="R23dafe86a09f422f" /><Relationship Type="http://schemas.openxmlformats.org/officeDocument/2006/relationships/slide" Target="/ppt/slides/slide3.xml" Id="R5b3efbdecc424846" /><Relationship Type="http://schemas.openxmlformats.org/officeDocument/2006/relationships/slide" Target="/ppt/slides/slide4.xml" Id="R2209d032baf54f13" /><Relationship Type="http://schemas.openxmlformats.org/officeDocument/2006/relationships/slide" Target="/ppt/slides/slide5.xml" Id="Re40c220f9ae840c3" /><Relationship Type="http://schemas.openxmlformats.org/officeDocument/2006/relationships/slide" Target="/ppt/slides/slide6.xml" Id="Rfe30dace370a4215" /><Relationship Type="http://schemas.openxmlformats.org/officeDocument/2006/relationships/slide" Target="/ppt/slides/slide7.xml" Id="R8c9a91a9d31b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348ff85e6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d2da84834a96" /><Relationship Type="http://schemas.openxmlformats.org/officeDocument/2006/relationships/theme" Target="/ppt/slideMasters/theme/theme1.xml" Id="R82e48b5e76dd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fd2da8483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97a4bd19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f49fab7b2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4bbc40df2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cf4b9708d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055d6b367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30bfd179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8b109f545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KALIBRA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KALIBRA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40 935 888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45 037 568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MARTIN LØVÅS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MARTIN LØVÅS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Apalstøveien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917 629 587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KALIBRA AS</a:t>
            </a:r>
          </a:p>
        </p:txBody>
      </p:sp>
    </p:spTree>
  </p:cSld>
  <p:clrMapOvr>
    <a:masterClrMapping xmlns:a="http://schemas.openxmlformats.org/drawingml/2006/main"/>
  </p:clrMapOvr>
</p:sld>
</file>