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c298b64b749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7a6fcde3347dd"/>
  </p:sldMasterIdLst>
  <p:sldIdLst>
    <p:sldId xmlns:r="http://schemas.openxmlformats.org/officeDocument/2006/relationships" id="256" r:id="R6a92bb6588454aa1"/>
    <p:sldId xmlns:r="http://schemas.openxmlformats.org/officeDocument/2006/relationships" id="257" r:id="R32277a8af5194500"/>
    <p:sldId xmlns:r="http://schemas.openxmlformats.org/officeDocument/2006/relationships" id="258" r:id="Ra6d53c00022c40be"/>
    <p:sldId xmlns:r="http://schemas.openxmlformats.org/officeDocument/2006/relationships" id="259" r:id="R4326edb1133243f5"/>
    <p:sldId xmlns:r="http://schemas.openxmlformats.org/officeDocument/2006/relationships" id="260" r:id="Rcc67ff3f4d8b4e2a"/>
    <p:sldId xmlns:r="http://schemas.openxmlformats.org/officeDocument/2006/relationships" id="261" r:id="R05bd8369d808404a"/>
    <p:sldId xmlns:r="http://schemas.openxmlformats.org/officeDocument/2006/relationships" id="262" r:id="Rfcfd59e3f3f74d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7a6fcde3347dd" /><Relationship Type="http://schemas.openxmlformats.org/officeDocument/2006/relationships/slide" Target="/ppt/slides/slide1.xml" Id="R6a92bb6588454aa1" /><Relationship Type="http://schemas.openxmlformats.org/officeDocument/2006/relationships/slide" Target="/ppt/slides/slide2.xml" Id="R32277a8af5194500" /><Relationship Type="http://schemas.openxmlformats.org/officeDocument/2006/relationships/slide" Target="/ppt/slides/slide3.xml" Id="Ra6d53c00022c40be" /><Relationship Type="http://schemas.openxmlformats.org/officeDocument/2006/relationships/slide" Target="/ppt/slides/slide4.xml" Id="R4326edb1133243f5" /><Relationship Type="http://schemas.openxmlformats.org/officeDocument/2006/relationships/slide" Target="/ppt/slides/slide5.xml" Id="Rcc67ff3f4d8b4e2a" /><Relationship Type="http://schemas.openxmlformats.org/officeDocument/2006/relationships/slide" Target="/ppt/slides/slide6.xml" Id="R05bd8369d808404a" /><Relationship Type="http://schemas.openxmlformats.org/officeDocument/2006/relationships/slide" Target="/ppt/slides/slide7.xml" Id="Rfcfd59e3f3f74d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423f5aeb442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bbf8b37074e5c" /><Relationship Type="http://schemas.openxmlformats.org/officeDocument/2006/relationships/theme" Target="/ppt/slideMasters/theme/theme1.xml" Id="R29743e0bda2f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bbf8b3707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1e664bff4a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05005867e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081d38be4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245e0bcd1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fba205b90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f24d7d8a4b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46ae02b7c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DUVLUND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DUVLUND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740 127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DRIMEDUME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Flafjellet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917 633 568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DUVLUND AS</a:t>
            </a:r>
          </a:p>
        </p:txBody>
      </p:sp>
    </p:spTree>
  </p:cSld>
  <p:clrMapOvr>
    <a:masterClrMapping xmlns:a="http://schemas.openxmlformats.org/drawingml/2006/main"/>
  </p:clrMapOvr>
</p:sld>
</file>