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49329692b04e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bf9b3dec7745fc"/>
  </p:sldMasterIdLst>
  <p:sldIdLst>
    <p:sldId xmlns:r="http://schemas.openxmlformats.org/officeDocument/2006/relationships" id="256" r:id="Rd80d2945b8df4b4a"/>
    <p:sldId xmlns:r="http://schemas.openxmlformats.org/officeDocument/2006/relationships" id="257" r:id="R0fd262556be04582"/>
    <p:sldId xmlns:r="http://schemas.openxmlformats.org/officeDocument/2006/relationships" id="258" r:id="Ra674d8a3a3ec4791"/>
    <p:sldId xmlns:r="http://schemas.openxmlformats.org/officeDocument/2006/relationships" id="259" r:id="R70620b8042db407e"/>
    <p:sldId xmlns:r="http://schemas.openxmlformats.org/officeDocument/2006/relationships" id="260" r:id="R81509032b1b947ca"/>
    <p:sldId xmlns:r="http://schemas.openxmlformats.org/officeDocument/2006/relationships" id="261" r:id="R2f61caf1e3ab4a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f9b3dec7745fc" /><Relationship Type="http://schemas.openxmlformats.org/officeDocument/2006/relationships/slide" Target="/ppt/slides/slide1.xml" Id="Rd80d2945b8df4b4a" /><Relationship Type="http://schemas.openxmlformats.org/officeDocument/2006/relationships/slide" Target="/ppt/slides/slide2.xml" Id="R0fd262556be04582" /><Relationship Type="http://schemas.openxmlformats.org/officeDocument/2006/relationships/slide" Target="/ppt/slides/slide3.xml" Id="Ra674d8a3a3ec4791" /><Relationship Type="http://schemas.openxmlformats.org/officeDocument/2006/relationships/slide" Target="/ppt/slides/slide4.xml" Id="R70620b8042db407e" /><Relationship Type="http://schemas.openxmlformats.org/officeDocument/2006/relationships/slide" Target="/ppt/slides/slide5.xml" Id="R81509032b1b947ca" /><Relationship Type="http://schemas.openxmlformats.org/officeDocument/2006/relationships/slide" Target="/ppt/slides/slide6.xml" Id="R2f61caf1e3ab4a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4b65ec7ec41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51617e4064056" /><Relationship Type="http://schemas.openxmlformats.org/officeDocument/2006/relationships/theme" Target="/ppt/slideMasters/theme/theme1.xml" Id="R591dc0ab87724b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551617e40640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89058484746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dba34fa4a47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a8b75e3cd47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8dbae6f3048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3164f050741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c6270aae54b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CRANE NORWAY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44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cranenorway.com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917 638 381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CRANE NORWAY GROUP AS</a:t>
            </a:r>
          </a:p>
        </p:txBody>
      </p:sp>
    </p:spTree>
  </p:cSld>
  <p:clrMapOvr>
    <a:masterClrMapping xmlns:a="http://schemas.openxmlformats.org/drawingml/2006/main"/>
  </p:clrMapOvr>
</p:sld>
</file>