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3a5346f90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b5838783f4a10"/>
  </p:sldMasterIdLst>
  <p:sldIdLst>
    <p:sldId xmlns:r="http://schemas.openxmlformats.org/officeDocument/2006/relationships" id="256" r:id="R38218d0289ad4266"/>
    <p:sldId xmlns:r="http://schemas.openxmlformats.org/officeDocument/2006/relationships" id="257" r:id="R212bf4de8eed4182"/>
    <p:sldId xmlns:r="http://schemas.openxmlformats.org/officeDocument/2006/relationships" id="258" r:id="Rff91ec8085604216"/>
    <p:sldId xmlns:r="http://schemas.openxmlformats.org/officeDocument/2006/relationships" id="259" r:id="R7c72d82612564292"/>
    <p:sldId xmlns:r="http://schemas.openxmlformats.org/officeDocument/2006/relationships" id="260" r:id="R08275c0da5034a07"/>
    <p:sldId xmlns:r="http://schemas.openxmlformats.org/officeDocument/2006/relationships" id="261" r:id="R9e152d46b8b74546"/>
    <p:sldId xmlns:r="http://schemas.openxmlformats.org/officeDocument/2006/relationships" id="262" r:id="Rcbe37b76234c4b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b5838783f4a10" /><Relationship Type="http://schemas.openxmlformats.org/officeDocument/2006/relationships/slide" Target="/ppt/slides/slide1.xml" Id="R38218d0289ad4266" /><Relationship Type="http://schemas.openxmlformats.org/officeDocument/2006/relationships/slide" Target="/ppt/slides/slide2.xml" Id="R212bf4de8eed4182" /><Relationship Type="http://schemas.openxmlformats.org/officeDocument/2006/relationships/slide" Target="/ppt/slides/slide3.xml" Id="Rff91ec8085604216" /><Relationship Type="http://schemas.openxmlformats.org/officeDocument/2006/relationships/slide" Target="/ppt/slides/slide4.xml" Id="R7c72d82612564292" /><Relationship Type="http://schemas.openxmlformats.org/officeDocument/2006/relationships/slide" Target="/ppt/slides/slide5.xml" Id="R08275c0da5034a07" /><Relationship Type="http://schemas.openxmlformats.org/officeDocument/2006/relationships/slide" Target="/ppt/slides/slide6.xml" Id="R9e152d46b8b74546" /><Relationship Type="http://schemas.openxmlformats.org/officeDocument/2006/relationships/slide" Target="/ppt/slides/slide7.xml" Id="Rcbe37b76234c4b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479ba499941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1a456b8024a47" /><Relationship Type="http://schemas.openxmlformats.org/officeDocument/2006/relationships/theme" Target="/ppt/slideMasters/theme/theme1.xml" Id="Rc2d3056430a5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01a456b802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5ed59a8db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1a2e44cb7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fd66615b1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50aff773b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5983661b0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790bced7446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6404c7cae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CRANE NORWAY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CRANE NORWAY GROUP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50 615 313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11 690 273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6 939 028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514 467 135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750 562 295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KRANRINGEN HOLDING AS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GRUPPEN AS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BOOMTOPP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CRANE NORWAY GROUP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HJAH INVEST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KRANJOHAN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cranenorway.com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917 638 381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GROUP AS</a:t>
            </a:r>
          </a:p>
        </p:txBody>
      </p:sp>
    </p:spTree>
  </p:cSld>
  <p:clrMapOvr>
    <a:masterClrMapping xmlns:a="http://schemas.openxmlformats.org/drawingml/2006/main"/>
  </p:clrMapOvr>
</p:sld>
</file>