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aef1d1f26f4a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981ffb19764415"/>
  </p:sldMasterIdLst>
  <p:sldIdLst>
    <p:sldId xmlns:r="http://schemas.openxmlformats.org/officeDocument/2006/relationships" id="256" r:id="R8ec7afe672494a1f"/>
    <p:sldId xmlns:r="http://schemas.openxmlformats.org/officeDocument/2006/relationships" id="257" r:id="Rf6da47de5d4643f1"/>
    <p:sldId xmlns:r="http://schemas.openxmlformats.org/officeDocument/2006/relationships" id="258" r:id="Rc37d31bf4ef646a4"/>
    <p:sldId xmlns:r="http://schemas.openxmlformats.org/officeDocument/2006/relationships" id="259" r:id="R07787040e78f440c"/>
    <p:sldId xmlns:r="http://schemas.openxmlformats.org/officeDocument/2006/relationships" id="260" r:id="R43a2352d35224931"/>
    <p:sldId xmlns:r="http://schemas.openxmlformats.org/officeDocument/2006/relationships" id="261" r:id="R0f9b9dcaf28b487a"/>
    <p:sldId xmlns:r="http://schemas.openxmlformats.org/officeDocument/2006/relationships" id="262" r:id="R5c8ee39971584d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81ffb19764415" /><Relationship Type="http://schemas.openxmlformats.org/officeDocument/2006/relationships/slide" Target="/ppt/slides/slide1.xml" Id="R8ec7afe672494a1f" /><Relationship Type="http://schemas.openxmlformats.org/officeDocument/2006/relationships/slide" Target="/ppt/slides/slide2.xml" Id="Rf6da47de5d4643f1" /><Relationship Type="http://schemas.openxmlformats.org/officeDocument/2006/relationships/slide" Target="/ppt/slides/slide3.xml" Id="Rc37d31bf4ef646a4" /><Relationship Type="http://schemas.openxmlformats.org/officeDocument/2006/relationships/slide" Target="/ppt/slides/slide4.xml" Id="R07787040e78f440c" /><Relationship Type="http://schemas.openxmlformats.org/officeDocument/2006/relationships/slide" Target="/ppt/slides/slide5.xml" Id="R43a2352d35224931" /><Relationship Type="http://schemas.openxmlformats.org/officeDocument/2006/relationships/slide" Target="/ppt/slides/slide6.xml" Id="R0f9b9dcaf28b487a" /><Relationship Type="http://schemas.openxmlformats.org/officeDocument/2006/relationships/slide" Target="/ppt/slides/slide7.xml" Id="R5c8ee39971584d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6bc81fdbb48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e2d9dd4ba46d1" /><Relationship Type="http://schemas.openxmlformats.org/officeDocument/2006/relationships/theme" Target="/ppt/slideMasters/theme/theme1.xml" Id="Ra90e18cd1f0246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1e2d9dd4ba46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829d431e8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c94a1e2774d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556b38ae14e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8dee15e4c4d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2d84eb46947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b34b7002345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7096e0064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EIE BYGG &amp;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BYGG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 BYGG &amp; EIENDOM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BYGG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BYGG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BYGG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14 161 545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542 798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334 978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6 028 032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BYGG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SOMMERVOLD FOLDE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BYGG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Lundemobakken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917 646 228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BYGG &amp; EIENDOM AS</a:t>
            </a:r>
          </a:p>
        </p:txBody>
      </p:sp>
    </p:spTree>
  </p:cSld>
  <p:clrMapOvr>
    <a:masterClrMapping xmlns:a="http://schemas.openxmlformats.org/drawingml/2006/main"/>
  </p:clrMapOvr>
</p:sld>
</file>