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5e05d3ed8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60f6124544fda"/>
  </p:sldMasterIdLst>
  <p:sldIdLst>
    <p:sldId xmlns:r="http://schemas.openxmlformats.org/officeDocument/2006/relationships" id="256" r:id="R015a3344c8d346a3"/>
    <p:sldId xmlns:r="http://schemas.openxmlformats.org/officeDocument/2006/relationships" id="257" r:id="R30a19f33ce96494e"/>
    <p:sldId xmlns:r="http://schemas.openxmlformats.org/officeDocument/2006/relationships" id="258" r:id="Rf1688edae80148ea"/>
    <p:sldId xmlns:r="http://schemas.openxmlformats.org/officeDocument/2006/relationships" id="259" r:id="R62abae86aefd45d0"/>
    <p:sldId xmlns:r="http://schemas.openxmlformats.org/officeDocument/2006/relationships" id="260" r:id="R1bfbb9a30dcf4cfb"/>
    <p:sldId xmlns:r="http://schemas.openxmlformats.org/officeDocument/2006/relationships" id="261" r:id="Reaff2c177a5f4e29"/>
    <p:sldId xmlns:r="http://schemas.openxmlformats.org/officeDocument/2006/relationships" id="262" r:id="R757d64ed8e8d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60f6124544fda" /><Relationship Type="http://schemas.openxmlformats.org/officeDocument/2006/relationships/slide" Target="/ppt/slides/slide1.xml" Id="R015a3344c8d346a3" /><Relationship Type="http://schemas.openxmlformats.org/officeDocument/2006/relationships/slide" Target="/ppt/slides/slide2.xml" Id="R30a19f33ce96494e" /><Relationship Type="http://schemas.openxmlformats.org/officeDocument/2006/relationships/slide" Target="/ppt/slides/slide3.xml" Id="Rf1688edae80148ea" /><Relationship Type="http://schemas.openxmlformats.org/officeDocument/2006/relationships/slide" Target="/ppt/slides/slide4.xml" Id="R62abae86aefd45d0" /><Relationship Type="http://schemas.openxmlformats.org/officeDocument/2006/relationships/slide" Target="/ppt/slides/slide5.xml" Id="R1bfbb9a30dcf4cfb" /><Relationship Type="http://schemas.openxmlformats.org/officeDocument/2006/relationships/slide" Target="/ppt/slides/slide6.xml" Id="Reaff2c177a5f4e29" /><Relationship Type="http://schemas.openxmlformats.org/officeDocument/2006/relationships/slide" Target="/ppt/slides/slide7.xml" Id="R757d64ed8e8d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1dd7693ea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adf75fe64d30" /><Relationship Type="http://schemas.openxmlformats.org/officeDocument/2006/relationships/theme" Target="/ppt/slideMasters/theme/theme1.xml" Id="R62c9f79f2ba5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3adf75fe6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a314ed21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18c489c4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9e85aead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7fe2684c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e9aaba196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0ddf01f2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f0d201fb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SKOGVOLD ISAKSEN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