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f3a84094e642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86a82a7cfb4a64"/>
  </p:sldMasterIdLst>
  <p:sldIdLst>
    <p:sldId xmlns:r="http://schemas.openxmlformats.org/officeDocument/2006/relationships" id="256" r:id="R41a169eaaaec475e"/>
    <p:sldId xmlns:r="http://schemas.openxmlformats.org/officeDocument/2006/relationships" id="257" r:id="R881069f388034500"/>
    <p:sldId xmlns:r="http://schemas.openxmlformats.org/officeDocument/2006/relationships" id="258" r:id="Rf480a3f7518142ec"/>
    <p:sldId xmlns:r="http://schemas.openxmlformats.org/officeDocument/2006/relationships" id="259" r:id="R4bacd6b3a081473d"/>
    <p:sldId xmlns:r="http://schemas.openxmlformats.org/officeDocument/2006/relationships" id="260" r:id="Rf07363cac5714bf3"/>
    <p:sldId xmlns:r="http://schemas.openxmlformats.org/officeDocument/2006/relationships" id="261" r:id="R4737cfd715444acc"/>
    <p:sldId xmlns:r="http://schemas.openxmlformats.org/officeDocument/2006/relationships" id="262" r:id="Rcf66c1372210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6a82a7cfb4a64" /><Relationship Type="http://schemas.openxmlformats.org/officeDocument/2006/relationships/slide" Target="/ppt/slides/slide1.xml" Id="R41a169eaaaec475e" /><Relationship Type="http://schemas.openxmlformats.org/officeDocument/2006/relationships/slide" Target="/ppt/slides/slide2.xml" Id="R881069f388034500" /><Relationship Type="http://schemas.openxmlformats.org/officeDocument/2006/relationships/slide" Target="/ppt/slides/slide3.xml" Id="Rf480a3f7518142ec" /><Relationship Type="http://schemas.openxmlformats.org/officeDocument/2006/relationships/slide" Target="/ppt/slides/slide4.xml" Id="R4bacd6b3a081473d" /><Relationship Type="http://schemas.openxmlformats.org/officeDocument/2006/relationships/slide" Target="/ppt/slides/slide5.xml" Id="Rf07363cac5714bf3" /><Relationship Type="http://schemas.openxmlformats.org/officeDocument/2006/relationships/slide" Target="/ppt/slides/slide6.xml" Id="R4737cfd715444acc" /><Relationship Type="http://schemas.openxmlformats.org/officeDocument/2006/relationships/slide" Target="/ppt/slides/slide7.xml" Id="Rcf66c1372210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930f97952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92d33b4444c62" /><Relationship Type="http://schemas.openxmlformats.org/officeDocument/2006/relationships/theme" Target="/ppt/slideMasters/theme/theme1.xml" Id="R27e4f74d79c6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b92d33b444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0280e242f43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39a703b41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dfe4caef343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d54f3ee70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11b648d9747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56dba841c46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3fff5fb8845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SCANDIDRONE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SCANDIDRONE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LINDANGER OLE-ANDRÉ 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917 655 421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SCANDIDRONE AS</a:t>
            </a:r>
          </a:p>
        </p:txBody>
      </p:sp>
    </p:spTree>
  </p:cSld>
  <p:clrMapOvr>
    <a:masterClrMapping xmlns:a="http://schemas.openxmlformats.org/drawingml/2006/main"/>
  </p:clrMapOvr>
</p:sld>
</file>