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99ca5c18e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d5c115b56485e"/>
  </p:sldMasterIdLst>
  <p:sldIdLst>
    <p:sldId xmlns:r="http://schemas.openxmlformats.org/officeDocument/2006/relationships" id="256" r:id="Rdceced5d72b04a17"/>
    <p:sldId xmlns:r="http://schemas.openxmlformats.org/officeDocument/2006/relationships" id="257" r:id="R88ccca17fe734a41"/>
    <p:sldId xmlns:r="http://schemas.openxmlformats.org/officeDocument/2006/relationships" id="258" r:id="R9f4c411b22a54c5e"/>
    <p:sldId xmlns:r="http://schemas.openxmlformats.org/officeDocument/2006/relationships" id="259" r:id="R8cc7087a1b634538"/>
    <p:sldId xmlns:r="http://schemas.openxmlformats.org/officeDocument/2006/relationships" id="260" r:id="R08d9a94438c74bbb"/>
    <p:sldId xmlns:r="http://schemas.openxmlformats.org/officeDocument/2006/relationships" id="261" r:id="R971d19f886d94b86"/>
    <p:sldId xmlns:r="http://schemas.openxmlformats.org/officeDocument/2006/relationships" id="262" r:id="R685ff395728c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d5c115b56485e" /><Relationship Type="http://schemas.openxmlformats.org/officeDocument/2006/relationships/slide" Target="/ppt/slides/slide1.xml" Id="Rdceced5d72b04a17" /><Relationship Type="http://schemas.openxmlformats.org/officeDocument/2006/relationships/slide" Target="/ppt/slides/slide2.xml" Id="R88ccca17fe734a41" /><Relationship Type="http://schemas.openxmlformats.org/officeDocument/2006/relationships/slide" Target="/ppt/slides/slide3.xml" Id="R9f4c411b22a54c5e" /><Relationship Type="http://schemas.openxmlformats.org/officeDocument/2006/relationships/slide" Target="/ppt/slides/slide4.xml" Id="R8cc7087a1b634538" /><Relationship Type="http://schemas.openxmlformats.org/officeDocument/2006/relationships/slide" Target="/ppt/slides/slide5.xml" Id="R08d9a94438c74bbb" /><Relationship Type="http://schemas.openxmlformats.org/officeDocument/2006/relationships/slide" Target="/ppt/slides/slide6.xml" Id="R971d19f886d94b86" /><Relationship Type="http://schemas.openxmlformats.org/officeDocument/2006/relationships/slide" Target="/ppt/slides/slide7.xml" Id="R685ff395728c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cf06a056b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966896544e9f" /><Relationship Type="http://schemas.openxmlformats.org/officeDocument/2006/relationships/theme" Target="/ppt/slideMasters/theme/theme1.xml" Id="R3a75a4f1a7fb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096689654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8ee10518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506f7d04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ebfd7701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e97942186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811e3c67b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b8078f02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68a34f53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