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2f365f84a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ac051c7ee4156"/>
  </p:sldMasterIdLst>
  <p:sldIdLst>
    <p:sldId xmlns:r="http://schemas.openxmlformats.org/officeDocument/2006/relationships" id="256" r:id="Rd31610c4303f4d1d"/>
    <p:sldId xmlns:r="http://schemas.openxmlformats.org/officeDocument/2006/relationships" id="257" r:id="Ra1ed5743607d40a1"/>
    <p:sldId xmlns:r="http://schemas.openxmlformats.org/officeDocument/2006/relationships" id="258" r:id="R3c4c7ede18af43f7"/>
    <p:sldId xmlns:r="http://schemas.openxmlformats.org/officeDocument/2006/relationships" id="259" r:id="Rd061d52baf1b4e3b"/>
    <p:sldId xmlns:r="http://schemas.openxmlformats.org/officeDocument/2006/relationships" id="260" r:id="R6f7ea5ba3dd5479a"/>
    <p:sldId xmlns:r="http://schemas.openxmlformats.org/officeDocument/2006/relationships" id="261" r:id="R9fa7f091fe12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ac051c7ee4156" /><Relationship Type="http://schemas.openxmlformats.org/officeDocument/2006/relationships/slide" Target="/ppt/slides/slide1.xml" Id="Rd31610c4303f4d1d" /><Relationship Type="http://schemas.openxmlformats.org/officeDocument/2006/relationships/slide" Target="/ppt/slides/slide2.xml" Id="Ra1ed5743607d40a1" /><Relationship Type="http://schemas.openxmlformats.org/officeDocument/2006/relationships/slide" Target="/ppt/slides/slide3.xml" Id="R3c4c7ede18af43f7" /><Relationship Type="http://schemas.openxmlformats.org/officeDocument/2006/relationships/slide" Target="/ppt/slides/slide4.xml" Id="Rd061d52baf1b4e3b" /><Relationship Type="http://schemas.openxmlformats.org/officeDocument/2006/relationships/slide" Target="/ppt/slides/slide5.xml" Id="R6f7ea5ba3dd5479a" /><Relationship Type="http://schemas.openxmlformats.org/officeDocument/2006/relationships/slide" Target="/ppt/slides/slide6.xml" Id="R9fa7f091fe12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4fdba5395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1e8c332f417c" /><Relationship Type="http://schemas.openxmlformats.org/officeDocument/2006/relationships/theme" Target="/ppt/slideMasters/theme/theme1.xml" Id="R6a055c27bf89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11e8c332f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8cc3bf41f45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f031621f2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495e0adf3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56153aabe4d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fffee56ea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049040ac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FIXLIST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FIXLIST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EXOID VENTURE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Oslo House of Innovation, Skippergata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917 662 002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FIXLIST AS</a:t>
            </a:r>
          </a:p>
        </p:txBody>
      </p:sp>
    </p:spTree>
  </p:cSld>
  <p:clrMapOvr>
    <a:masterClrMapping xmlns:a="http://schemas.openxmlformats.org/drawingml/2006/main"/>
  </p:clrMapOvr>
</p:sld>
</file>