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2190931e942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caf449e91417d"/>
  </p:sldMasterIdLst>
  <p:sldIdLst>
    <p:sldId xmlns:r="http://schemas.openxmlformats.org/officeDocument/2006/relationships" id="256" r:id="Rc0dd6035b5ae4f48"/>
    <p:sldId xmlns:r="http://schemas.openxmlformats.org/officeDocument/2006/relationships" id="257" r:id="Reb01097785b9462c"/>
    <p:sldId xmlns:r="http://schemas.openxmlformats.org/officeDocument/2006/relationships" id="258" r:id="R9e9a2b28fdb448a0"/>
    <p:sldId xmlns:r="http://schemas.openxmlformats.org/officeDocument/2006/relationships" id="259" r:id="Rf846c0b292c84b9e"/>
    <p:sldId xmlns:r="http://schemas.openxmlformats.org/officeDocument/2006/relationships" id="260" r:id="Ra022472e43aa4cce"/>
    <p:sldId xmlns:r="http://schemas.openxmlformats.org/officeDocument/2006/relationships" id="261" r:id="R569e36c3274e4ce3"/>
    <p:sldId xmlns:r="http://schemas.openxmlformats.org/officeDocument/2006/relationships" id="262" r:id="R723978f9113046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caf449e91417d" /><Relationship Type="http://schemas.openxmlformats.org/officeDocument/2006/relationships/slide" Target="/ppt/slides/slide1.xml" Id="Rc0dd6035b5ae4f48" /><Relationship Type="http://schemas.openxmlformats.org/officeDocument/2006/relationships/slide" Target="/ppt/slides/slide2.xml" Id="Reb01097785b9462c" /><Relationship Type="http://schemas.openxmlformats.org/officeDocument/2006/relationships/slide" Target="/ppt/slides/slide3.xml" Id="R9e9a2b28fdb448a0" /><Relationship Type="http://schemas.openxmlformats.org/officeDocument/2006/relationships/slide" Target="/ppt/slides/slide4.xml" Id="Rf846c0b292c84b9e" /><Relationship Type="http://schemas.openxmlformats.org/officeDocument/2006/relationships/slide" Target="/ppt/slides/slide5.xml" Id="Ra022472e43aa4cce" /><Relationship Type="http://schemas.openxmlformats.org/officeDocument/2006/relationships/slide" Target="/ppt/slides/slide6.xml" Id="R569e36c3274e4ce3" /><Relationship Type="http://schemas.openxmlformats.org/officeDocument/2006/relationships/slide" Target="/ppt/slides/slide7.xml" Id="R723978f9113046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bf7175890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40ba1be7b4b2e" /><Relationship Type="http://schemas.openxmlformats.org/officeDocument/2006/relationships/theme" Target="/ppt/slideMasters/theme/theme1.xml" Id="R96b19b2c23c942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740ba1be7b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21c381e9741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0d3b6e9a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1c6ecd4d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ddefee22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001d762d6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c28855475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e57d3b0fb4a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CRANE NORWAY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OSLO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134 227 497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−4 513 321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32 113 151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204 239 767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917 669 716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OSLO AS</a:t>
            </a:r>
          </a:p>
        </p:txBody>
      </p:sp>
    </p:spTree>
  </p:cSld>
  <p:clrMapOvr>
    <a:masterClrMapping xmlns:a="http://schemas.openxmlformats.org/drawingml/2006/main"/>
  </p:clrMapOvr>
</p:sld>
</file>