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a55842c584f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03686ea70d45a1"/>
  </p:sldMasterIdLst>
  <p:sldIdLst>
    <p:sldId xmlns:r="http://schemas.openxmlformats.org/officeDocument/2006/relationships" id="256" r:id="Rd76b250e6adc4ed3"/>
    <p:sldId xmlns:r="http://schemas.openxmlformats.org/officeDocument/2006/relationships" id="257" r:id="R4d29ea6d0db94681"/>
    <p:sldId xmlns:r="http://schemas.openxmlformats.org/officeDocument/2006/relationships" id="258" r:id="Rc9844b7751e443b9"/>
    <p:sldId xmlns:r="http://schemas.openxmlformats.org/officeDocument/2006/relationships" id="259" r:id="Rb812942e3f404d08"/>
    <p:sldId xmlns:r="http://schemas.openxmlformats.org/officeDocument/2006/relationships" id="260" r:id="Rd2e68d4e089d4daa"/>
    <p:sldId xmlns:r="http://schemas.openxmlformats.org/officeDocument/2006/relationships" id="261" r:id="R8089ef84749c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3686ea70d45a1" /><Relationship Type="http://schemas.openxmlformats.org/officeDocument/2006/relationships/slide" Target="/ppt/slides/slide1.xml" Id="Rd76b250e6adc4ed3" /><Relationship Type="http://schemas.openxmlformats.org/officeDocument/2006/relationships/slide" Target="/ppt/slides/slide2.xml" Id="R4d29ea6d0db94681" /><Relationship Type="http://schemas.openxmlformats.org/officeDocument/2006/relationships/slide" Target="/ppt/slides/slide3.xml" Id="Rc9844b7751e443b9" /><Relationship Type="http://schemas.openxmlformats.org/officeDocument/2006/relationships/slide" Target="/ppt/slides/slide4.xml" Id="Rb812942e3f404d08" /><Relationship Type="http://schemas.openxmlformats.org/officeDocument/2006/relationships/slide" Target="/ppt/slides/slide5.xml" Id="Rd2e68d4e089d4daa" /><Relationship Type="http://schemas.openxmlformats.org/officeDocument/2006/relationships/slide" Target="/ppt/slides/slide6.xml" Id="R8089ef84749c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2872dee9347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32d3a54b04084" /><Relationship Type="http://schemas.openxmlformats.org/officeDocument/2006/relationships/theme" Target="/ppt/slideMasters/theme/theme1.xml" Id="R83a094e7683b47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632d3a54b0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6c44fd8ee45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3b47e92048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ee4565cb146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b64d5d745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5f4d44aed4c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546fcc53941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917 680 272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VEST AS</a:t>
            </a:r>
          </a:p>
        </p:txBody>
      </p:sp>
    </p:spTree>
  </p:cSld>
  <p:clrMapOvr>
    <a:masterClrMapping xmlns:a="http://schemas.openxmlformats.org/drawingml/2006/main"/>
  </p:clrMapOvr>
</p:sld>
</file>