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9c372797c143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43928f94984f64"/>
  </p:sldMasterIdLst>
  <p:sldIdLst>
    <p:sldId xmlns:r="http://schemas.openxmlformats.org/officeDocument/2006/relationships" id="256" r:id="Rd2e7f2ba7800425c"/>
    <p:sldId xmlns:r="http://schemas.openxmlformats.org/officeDocument/2006/relationships" id="257" r:id="Rca147e601c73449a"/>
    <p:sldId xmlns:r="http://schemas.openxmlformats.org/officeDocument/2006/relationships" id="258" r:id="R8751b1eccd524170"/>
    <p:sldId xmlns:r="http://schemas.openxmlformats.org/officeDocument/2006/relationships" id="259" r:id="R485a4be9b721476e"/>
    <p:sldId xmlns:r="http://schemas.openxmlformats.org/officeDocument/2006/relationships" id="260" r:id="R5ae1d7be5f9143e2"/>
    <p:sldId xmlns:r="http://schemas.openxmlformats.org/officeDocument/2006/relationships" id="261" r:id="R5ae3083462f8474a"/>
    <p:sldId xmlns:r="http://schemas.openxmlformats.org/officeDocument/2006/relationships" id="262" r:id="Ra9be6db25f7b4a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43928f94984f64" /><Relationship Type="http://schemas.openxmlformats.org/officeDocument/2006/relationships/slide" Target="/ppt/slides/slide1.xml" Id="Rd2e7f2ba7800425c" /><Relationship Type="http://schemas.openxmlformats.org/officeDocument/2006/relationships/slide" Target="/ppt/slides/slide2.xml" Id="Rca147e601c73449a" /><Relationship Type="http://schemas.openxmlformats.org/officeDocument/2006/relationships/slide" Target="/ppt/slides/slide3.xml" Id="R8751b1eccd524170" /><Relationship Type="http://schemas.openxmlformats.org/officeDocument/2006/relationships/slide" Target="/ppt/slides/slide4.xml" Id="R485a4be9b721476e" /><Relationship Type="http://schemas.openxmlformats.org/officeDocument/2006/relationships/slide" Target="/ppt/slides/slide5.xml" Id="R5ae1d7be5f9143e2" /><Relationship Type="http://schemas.openxmlformats.org/officeDocument/2006/relationships/slide" Target="/ppt/slides/slide6.xml" Id="R5ae3083462f8474a" /><Relationship Type="http://schemas.openxmlformats.org/officeDocument/2006/relationships/slide" Target="/ppt/slides/slide7.xml" Id="Ra9be6db25f7b4a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5c6234acac4c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946c56b7c408c" /><Relationship Type="http://schemas.openxmlformats.org/officeDocument/2006/relationships/theme" Target="/ppt/slideMasters/theme/theme1.xml" Id="R94c104052d2f4b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7946c56b7c40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aa433c1dc4b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6f2445ceb4d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013ff0a6147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55364e62146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faadbf1be41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002f1b2774d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f9237b6ec4e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ANLEGG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ANLEGG VEST AS ble etablert [år] og holder til i Kleppestø.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51 961 002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5 210 305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3 212 421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7 898 128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31 576 714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ANLEGG VEST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Storebotn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5309 Kleppestø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917 680 272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VEST AS</a:t>
            </a:r>
          </a:p>
        </p:txBody>
      </p:sp>
    </p:spTree>
  </p:cSld>
  <p:clrMapOvr>
    <a:masterClrMapping xmlns:a="http://schemas.openxmlformats.org/drawingml/2006/main"/>
  </p:clrMapOvr>
</p:sld>
</file>