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700c308d0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9b6f50c474a3e"/>
  </p:sldMasterIdLst>
  <p:sldIdLst>
    <p:sldId xmlns:r="http://schemas.openxmlformats.org/officeDocument/2006/relationships" id="256" r:id="Rc40ec32c62ae4be1"/>
    <p:sldId xmlns:r="http://schemas.openxmlformats.org/officeDocument/2006/relationships" id="257" r:id="R19c0947d988d4832"/>
    <p:sldId xmlns:r="http://schemas.openxmlformats.org/officeDocument/2006/relationships" id="258" r:id="R67af55c3ee914b5e"/>
    <p:sldId xmlns:r="http://schemas.openxmlformats.org/officeDocument/2006/relationships" id="259" r:id="R13838836c2db4915"/>
    <p:sldId xmlns:r="http://schemas.openxmlformats.org/officeDocument/2006/relationships" id="260" r:id="R59ca4d8c8dac433a"/>
    <p:sldId xmlns:r="http://schemas.openxmlformats.org/officeDocument/2006/relationships" id="261" r:id="R4c980c9887c84fed"/>
    <p:sldId xmlns:r="http://schemas.openxmlformats.org/officeDocument/2006/relationships" id="262" r:id="R1ab2ff469411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9b6f50c474a3e" /><Relationship Type="http://schemas.openxmlformats.org/officeDocument/2006/relationships/slide" Target="/ppt/slides/slide1.xml" Id="Rc40ec32c62ae4be1" /><Relationship Type="http://schemas.openxmlformats.org/officeDocument/2006/relationships/slide" Target="/ppt/slides/slide2.xml" Id="R19c0947d988d4832" /><Relationship Type="http://schemas.openxmlformats.org/officeDocument/2006/relationships/slide" Target="/ppt/slides/slide3.xml" Id="R67af55c3ee914b5e" /><Relationship Type="http://schemas.openxmlformats.org/officeDocument/2006/relationships/slide" Target="/ppt/slides/slide4.xml" Id="R13838836c2db4915" /><Relationship Type="http://schemas.openxmlformats.org/officeDocument/2006/relationships/slide" Target="/ppt/slides/slide5.xml" Id="R59ca4d8c8dac433a" /><Relationship Type="http://schemas.openxmlformats.org/officeDocument/2006/relationships/slide" Target="/ppt/slides/slide6.xml" Id="R4c980c9887c84fed" /><Relationship Type="http://schemas.openxmlformats.org/officeDocument/2006/relationships/slide" Target="/ppt/slides/slide7.xml" Id="R1ab2ff469411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7307c3806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3c9d1fb54908" /><Relationship Type="http://schemas.openxmlformats.org/officeDocument/2006/relationships/theme" Target="/ppt/slideMasters/theme/theme1.xml" Id="R16d8bba44519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e3c9d1fb549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0c26bae4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270f4ef9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c1bb65c4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1c64eb13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ef6d1280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407584ed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eb9b0568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ØVERLI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890 092 000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925 275 000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ØVERLI AS</a:t>
            </a:r>
          </a:p>
        </p:txBody>
      </p:sp>
    </p:spTree>
  </p:cSld>
  <p:clrMapOvr>
    <a:masterClrMapping xmlns:a="http://schemas.openxmlformats.org/drawingml/2006/main"/>
  </p:clrMapOvr>
</p:sld>
</file>