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40e3b3fb5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0ff13c97f460e"/>
  </p:sldMasterIdLst>
  <p:sldIdLst>
    <p:sldId xmlns:r="http://schemas.openxmlformats.org/officeDocument/2006/relationships" id="256" r:id="Rfa04d5332eb94148"/>
    <p:sldId xmlns:r="http://schemas.openxmlformats.org/officeDocument/2006/relationships" id="257" r:id="Rbd5815165c374d1e"/>
    <p:sldId xmlns:r="http://schemas.openxmlformats.org/officeDocument/2006/relationships" id="258" r:id="Rc4595e13d5384715"/>
    <p:sldId xmlns:r="http://schemas.openxmlformats.org/officeDocument/2006/relationships" id="259" r:id="R3532a9aa45764b4e"/>
    <p:sldId xmlns:r="http://schemas.openxmlformats.org/officeDocument/2006/relationships" id="260" r:id="R22ce4ce817b2493b"/>
    <p:sldId xmlns:r="http://schemas.openxmlformats.org/officeDocument/2006/relationships" id="261" r:id="R52a48e5c383845e0"/>
    <p:sldId xmlns:r="http://schemas.openxmlformats.org/officeDocument/2006/relationships" id="262" r:id="R1c8af7416787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0ff13c97f460e" /><Relationship Type="http://schemas.openxmlformats.org/officeDocument/2006/relationships/slide" Target="/ppt/slides/slide1.xml" Id="Rfa04d5332eb94148" /><Relationship Type="http://schemas.openxmlformats.org/officeDocument/2006/relationships/slide" Target="/ppt/slides/slide2.xml" Id="Rbd5815165c374d1e" /><Relationship Type="http://schemas.openxmlformats.org/officeDocument/2006/relationships/slide" Target="/ppt/slides/slide3.xml" Id="Rc4595e13d5384715" /><Relationship Type="http://schemas.openxmlformats.org/officeDocument/2006/relationships/slide" Target="/ppt/slides/slide4.xml" Id="R3532a9aa45764b4e" /><Relationship Type="http://schemas.openxmlformats.org/officeDocument/2006/relationships/slide" Target="/ppt/slides/slide5.xml" Id="R22ce4ce817b2493b" /><Relationship Type="http://schemas.openxmlformats.org/officeDocument/2006/relationships/slide" Target="/ppt/slides/slide6.xml" Id="R52a48e5c383845e0" /><Relationship Type="http://schemas.openxmlformats.org/officeDocument/2006/relationships/slide" Target="/ppt/slides/slide7.xml" Id="R1c8af7416787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0d2a85099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977c8cbe4bda" /><Relationship Type="http://schemas.openxmlformats.org/officeDocument/2006/relationships/theme" Target="/ppt/slideMasters/theme/theme1.xml" Id="R6488e01c9f2f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d977c8cbe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b1c64ab29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545f2fdf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3237e625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7723f5f3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da0fe9abb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b6a72523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5c4bd7acc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