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33e141045047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922660d78446d3"/>
  </p:sldMasterIdLst>
  <p:sldIdLst>
    <p:sldId xmlns:r="http://schemas.openxmlformats.org/officeDocument/2006/relationships" id="256" r:id="Rdaa6420557894ccf"/>
    <p:sldId xmlns:r="http://schemas.openxmlformats.org/officeDocument/2006/relationships" id="257" r:id="R5b16ac33cc2d4ba5"/>
    <p:sldId xmlns:r="http://schemas.openxmlformats.org/officeDocument/2006/relationships" id="258" r:id="R82031157260743e6"/>
    <p:sldId xmlns:r="http://schemas.openxmlformats.org/officeDocument/2006/relationships" id="259" r:id="R13a5f1fecc0e4c57"/>
    <p:sldId xmlns:r="http://schemas.openxmlformats.org/officeDocument/2006/relationships" id="260" r:id="R2764ac1f81394a5f"/>
    <p:sldId xmlns:r="http://schemas.openxmlformats.org/officeDocument/2006/relationships" id="261" r:id="R961c68fd76da4e72"/>
    <p:sldId xmlns:r="http://schemas.openxmlformats.org/officeDocument/2006/relationships" id="262" r:id="R19dbcf02d6b44c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22660d78446d3" /><Relationship Type="http://schemas.openxmlformats.org/officeDocument/2006/relationships/slide" Target="/ppt/slides/slide1.xml" Id="Rdaa6420557894ccf" /><Relationship Type="http://schemas.openxmlformats.org/officeDocument/2006/relationships/slide" Target="/ppt/slides/slide2.xml" Id="R5b16ac33cc2d4ba5" /><Relationship Type="http://schemas.openxmlformats.org/officeDocument/2006/relationships/slide" Target="/ppt/slides/slide3.xml" Id="R82031157260743e6" /><Relationship Type="http://schemas.openxmlformats.org/officeDocument/2006/relationships/slide" Target="/ppt/slides/slide4.xml" Id="R13a5f1fecc0e4c57" /><Relationship Type="http://schemas.openxmlformats.org/officeDocument/2006/relationships/slide" Target="/ppt/slides/slide5.xml" Id="R2764ac1f81394a5f" /><Relationship Type="http://schemas.openxmlformats.org/officeDocument/2006/relationships/slide" Target="/ppt/slides/slide6.xml" Id="R961c68fd76da4e72" /><Relationship Type="http://schemas.openxmlformats.org/officeDocument/2006/relationships/slide" Target="/ppt/slides/slide7.xml" Id="R19dbcf02d6b44c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99597b150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f545ad8e44fd3" /><Relationship Type="http://schemas.openxmlformats.org/officeDocument/2006/relationships/theme" Target="/ppt/slideMasters/theme/theme1.xml" Id="R1a0cc4cc3a9143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2f545ad8e44f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64b349e2c43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9478f07d14e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a5426487a40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085d7dfb148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a4d4f06b543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9312ae8e841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db73c7e8c44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NYLENDE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NYLENDE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−142 845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29 922 666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30 090 721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BERG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Skogfaret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917 697 213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