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28f60f6d0341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3b8c0fa7fe44f8"/>
  </p:sldMasterIdLst>
  <p:sldIdLst>
    <p:sldId xmlns:r="http://schemas.openxmlformats.org/officeDocument/2006/relationships" id="256" r:id="Ra38534911e8148f8"/>
    <p:sldId xmlns:r="http://schemas.openxmlformats.org/officeDocument/2006/relationships" id="257" r:id="R2e55bedd4a9944b7"/>
    <p:sldId xmlns:r="http://schemas.openxmlformats.org/officeDocument/2006/relationships" id="258" r:id="R66c9d2bff340441d"/>
    <p:sldId xmlns:r="http://schemas.openxmlformats.org/officeDocument/2006/relationships" id="259" r:id="R05826ead552245df"/>
    <p:sldId xmlns:r="http://schemas.openxmlformats.org/officeDocument/2006/relationships" id="260" r:id="R0e519a25b8834c55"/>
    <p:sldId xmlns:r="http://schemas.openxmlformats.org/officeDocument/2006/relationships" id="261" r:id="Rc60875d14a684e66"/>
    <p:sldId xmlns:r="http://schemas.openxmlformats.org/officeDocument/2006/relationships" id="262" r:id="R004d340bf37843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3b8c0fa7fe44f8" /><Relationship Type="http://schemas.openxmlformats.org/officeDocument/2006/relationships/slide" Target="/ppt/slides/slide1.xml" Id="Ra38534911e8148f8" /><Relationship Type="http://schemas.openxmlformats.org/officeDocument/2006/relationships/slide" Target="/ppt/slides/slide2.xml" Id="R2e55bedd4a9944b7" /><Relationship Type="http://schemas.openxmlformats.org/officeDocument/2006/relationships/slide" Target="/ppt/slides/slide3.xml" Id="R66c9d2bff340441d" /><Relationship Type="http://schemas.openxmlformats.org/officeDocument/2006/relationships/slide" Target="/ppt/slides/slide4.xml" Id="R05826ead552245df" /><Relationship Type="http://schemas.openxmlformats.org/officeDocument/2006/relationships/slide" Target="/ppt/slides/slide5.xml" Id="R0e519a25b8834c55" /><Relationship Type="http://schemas.openxmlformats.org/officeDocument/2006/relationships/slide" Target="/ppt/slides/slide6.xml" Id="Rc60875d14a684e66" /><Relationship Type="http://schemas.openxmlformats.org/officeDocument/2006/relationships/slide" Target="/ppt/slides/slide7.xml" Id="R004d340bf37843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887f58492743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697ef8b3c41f8" /><Relationship Type="http://schemas.openxmlformats.org/officeDocument/2006/relationships/theme" Target="/ppt/slideMasters/theme/theme1.xml" Id="Re7f26962c2c342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0697ef8b3c41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d8adc697741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e4180f47342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eeeff3edf49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6d64ee2d044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2c25b953f45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7a1eeab5b4f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49e71f87546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ASSETMENT SOFTWARE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ASSETMENT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ASSETMENT SOFTWARE AS ble etablert [år] og holder til i Saltnes.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ASSETMENT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ASSETMENT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ASSETMENT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−220 422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−220 304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429 799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4 089 437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ASSETMENT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ASSETMENT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Ellingstranda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1642 Saltnes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917 723 621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ASSETMENT SOFTWARE AS</a:t>
            </a:r>
          </a:p>
        </p:txBody>
      </p:sp>
    </p:spTree>
  </p:cSld>
  <p:clrMapOvr>
    <a:masterClrMapping xmlns:a="http://schemas.openxmlformats.org/drawingml/2006/main"/>
  </p:clrMapOvr>
</p:sld>
</file>