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3e02c63fe941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6b62b320ce40cb"/>
  </p:sldMasterIdLst>
  <p:sldIdLst>
    <p:sldId xmlns:r="http://schemas.openxmlformats.org/officeDocument/2006/relationships" id="256" r:id="Re7d0a15ed03549a6"/>
    <p:sldId xmlns:r="http://schemas.openxmlformats.org/officeDocument/2006/relationships" id="257" r:id="R40e7d95eb9d14ab0"/>
    <p:sldId xmlns:r="http://schemas.openxmlformats.org/officeDocument/2006/relationships" id="258" r:id="Rcb250c2747e84101"/>
    <p:sldId xmlns:r="http://schemas.openxmlformats.org/officeDocument/2006/relationships" id="259" r:id="Ra5e62d7efd854c93"/>
    <p:sldId xmlns:r="http://schemas.openxmlformats.org/officeDocument/2006/relationships" id="260" r:id="Ra50d9ee85e2e4344"/>
    <p:sldId xmlns:r="http://schemas.openxmlformats.org/officeDocument/2006/relationships" id="261" r:id="R45204bc9114949f1"/>
    <p:sldId xmlns:r="http://schemas.openxmlformats.org/officeDocument/2006/relationships" id="262" r:id="R5372e3630fdb45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6b62b320ce40cb" /><Relationship Type="http://schemas.openxmlformats.org/officeDocument/2006/relationships/slide" Target="/ppt/slides/slide1.xml" Id="Re7d0a15ed03549a6" /><Relationship Type="http://schemas.openxmlformats.org/officeDocument/2006/relationships/slide" Target="/ppt/slides/slide2.xml" Id="R40e7d95eb9d14ab0" /><Relationship Type="http://schemas.openxmlformats.org/officeDocument/2006/relationships/slide" Target="/ppt/slides/slide3.xml" Id="Rcb250c2747e84101" /><Relationship Type="http://schemas.openxmlformats.org/officeDocument/2006/relationships/slide" Target="/ppt/slides/slide4.xml" Id="Ra5e62d7efd854c93" /><Relationship Type="http://schemas.openxmlformats.org/officeDocument/2006/relationships/slide" Target="/ppt/slides/slide5.xml" Id="Ra50d9ee85e2e4344" /><Relationship Type="http://schemas.openxmlformats.org/officeDocument/2006/relationships/slide" Target="/ppt/slides/slide6.xml" Id="R45204bc9114949f1" /><Relationship Type="http://schemas.openxmlformats.org/officeDocument/2006/relationships/slide" Target="/ppt/slides/slide7.xml" Id="R5372e3630fdb45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30490b94f046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e7a44fb5e41fd" /><Relationship Type="http://schemas.openxmlformats.org/officeDocument/2006/relationships/theme" Target="/ppt/slideMasters/theme/theme1.xml" Id="R436babb8fc2b46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ae7a44fb5e41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0ea8f553942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cf1dc1be84a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7ee795b164a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926437d2841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ddc19fde942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1685c86ef42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b0f52ce5f40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LØÅ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LØÅ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−658 474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3 087 130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19 017 120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19 029 289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JANSEN VISTE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lars@beta.as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917 724 288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