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865593f12e94e0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e996a76187f4010"/>
  </p:sldMasterIdLst>
  <p:sldIdLst>
    <p:sldId xmlns:r="http://schemas.openxmlformats.org/officeDocument/2006/relationships" id="256" r:id="R0608782722e04ffb"/>
    <p:sldId xmlns:r="http://schemas.openxmlformats.org/officeDocument/2006/relationships" id="257" r:id="R7ac128d00cad4de3"/>
    <p:sldId xmlns:r="http://schemas.openxmlformats.org/officeDocument/2006/relationships" id="258" r:id="Rc247733d541c4c4d"/>
    <p:sldId xmlns:r="http://schemas.openxmlformats.org/officeDocument/2006/relationships" id="259" r:id="Rf6ef29d3d26e49ef"/>
    <p:sldId xmlns:r="http://schemas.openxmlformats.org/officeDocument/2006/relationships" id="260" r:id="R07081371a3d244cf"/>
    <p:sldId xmlns:r="http://schemas.openxmlformats.org/officeDocument/2006/relationships" id="261" r:id="R8e4adec776c4467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e996a76187f4010" /><Relationship Type="http://schemas.openxmlformats.org/officeDocument/2006/relationships/slide" Target="/ppt/slides/slide1.xml" Id="R0608782722e04ffb" /><Relationship Type="http://schemas.openxmlformats.org/officeDocument/2006/relationships/slide" Target="/ppt/slides/slide2.xml" Id="R7ac128d00cad4de3" /><Relationship Type="http://schemas.openxmlformats.org/officeDocument/2006/relationships/slide" Target="/ppt/slides/slide3.xml" Id="Rc247733d541c4c4d" /><Relationship Type="http://schemas.openxmlformats.org/officeDocument/2006/relationships/slide" Target="/ppt/slides/slide4.xml" Id="Rf6ef29d3d26e49ef" /><Relationship Type="http://schemas.openxmlformats.org/officeDocument/2006/relationships/slide" Target="/ppt/slides/slide5.xml" Id="R07081371a3d244cf" /><Relationship Type="http://schemas.openxmlformats.org/officeDocument/2006/relationships/slide" Target="/ppt/slides/slide6.xml" Id="R8e4adec776c4467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fb6b6807643440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3b35b3db8a407c" /><Relationship Type="http://schemas.openxmlformats.org/officeDocument/2006/relationships/theme" Target="/ppt/slideMasters/theme/theme1.xml" Id="R04e9cc01c7c8495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83b35b3db8a407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a054af40214df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48d613ff8c448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d8cef790c44b0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454d5a43c64af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079b2c993f418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1868403d3b471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JAHS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JAHS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JAHS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JAHS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JAHS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JAHS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Nordbyhagaveien 45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1474 Lørenskog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917 733 708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JAHS HOLDING AS</a:t>
            </a:r>
          </a:p>
        </p:txBody>
      </p:sp>
    </p:spTree>
  </p:cSld>
  <p:clrMapOvr>
    <a:masterClrMapping xmlns:a="http://schemas.openxmlformats.org/drawingml/2006/main"/>
  </p:clrMapOvr>
</p:sld>
</file>