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daa430e8d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b0ae161624646"/>
  </p:sldMasterIdLst>
  <p:sldIdLst>
    <p:sldId xmlns:r="http://schemas.openxmlformats.org/officeDocument/2006/relationships" id="256" r:id="R53cc6d7cce1049dd"/>
    <p:sldId xmlns:r="http://schemas.openxmlformats.org/officeDocument/2006/relationships" id="257" r:id="R440c3ba303024442"/>
    <p:sldId xmlns:r="http://schemas.openxmlformats.org/officeDocument/2006/relationships" id="258" r:id="Rc52e00f5714e45d9"/>
    <p:sldId xmlns:r="http://schemas.openxmlformats.org/officeDocument/2006/relationships" id="259" r:id="R037c39a9a1714a51"/>
    <p:sldId xmlns:r="http://schemas.openxmlformats.org/officeDocument/2006/relationships" id="260" r:id="Refa8f37096804098"/>
    <p:sldId xmlns:r="http://schemas.openxmlformats.org/officeDocument/2006/relationships" id="261" r:id="Rc9f2282a07664c89"/>
    <p:sldId xmlns:r="http://schemas.openxmlformats.org/officeDocument/2006/relationships" id="262" r:id="R061a903efc1d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b0ae161624646" /><Relationship Type="http://schemas.openxmlformats.org/officeDocument/2006/relationships/slide" Target="/ppt/slides/slide1.xml" Id="R53cc6d7cce1049dd" /><Relationship Type="http://schemas.openxmlformats.org/officeDocument/2006/relationships/slide" Target="/ppt/slides/slide2.xml" Id="R440c3ba303024442" /><Relationship Type="http://schemas.openxmlformats.org/officeDocument/2006/relationships/slide" Target="/ppt/slides/slide3.xml" Id="Rc52e00f5714e45d9" /><Relationship Type="http://schemas.openxmlformats.org/officeDocument/2006/relationships/slide" Target="/ppt/slides/slide4.xml" Id="R037c39a9a1714a51" /><Relationship Type="http://schemas.openxmlformats.org/officeDocument/2006/relationships/slide" Target="/ppt/slides/slide5.xml" Id="Refa8f37096804098" /><Relationship Type="http://schemas.openxmlformats.org/officeDocument/2006/relationships/slide" Target="/ppt/slides/slide6.xml" Id="Rc9f2282a07664c89" /><Relationship Type="http://schemas.openxmlformats.org/officeDocument/2006/relationships/slide" Target="/ppt/slides/slide7.xml" Id="R061a903efc1d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ee6f7ef48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63e3391994e1d" /><Relationship Type="http://schemas.openxmlformats.org/officeDocument/2006/relationships/theme" Target="/ppt/slideMasters/theme/theme1.xml" Id="Rf4a5b32f3891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63e339199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e9b672fc47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d8d75869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585fd866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895a6506c47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af1f9ff847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373b3b4d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48eb92192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SACALOBRA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SACALOBRA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FLISNES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Myråkerbakken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917 734 429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SACALOBRA INVEST AS</a:t>
            </a:r>
          </a:p>
        </p:txBody>
      </p:sp>
    </p:spTree>
  </p:cSld>
  <p:clrMapOvr>
    <a:masterClrMapping xmlns:a="http://schemas.openxmlformats.org/drawingml/2006/main"/>
  </p:clrMapOvr>
</p:sld>
</file>