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a56d9a7ccd40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74126338e34ee1"/>
  </p:sldMasterIdLst>
  <p:sldIdLst>
    <p:sldId xmlns:r="http://schemas.openxmlformats.org/officeDocument/2006/relationships" id="256" r:id="R3c51ec01bc934d11"/>
    <p:sldId xmlns:r="http://schemas.openxmlformats.org/officeDocument/2006/relationships" id="257" r:id="Re8dbe5ff3aa84a75"/>
    <p:sldId xmlns:r="http://schemas.openxmlformats.org/officeDocument/2006/relationships" id="258" r:id="R92a0fb6471c44394"/>
    <p:sldId xmlns:r="http://schemas.openxmlformats.org/officeDocument/2006/relationships" id="259" r:id="Rd84efc6d882a4a3a"/>
    <p:sldId xmlns:r="http://schemas.openxmlformats.org/officeDocument/2006/relationships" id="260" r:id="R7f161f419b4f4ed8"/>
    <p:sldId xmlns:r="http://schemas.openxmlformats.org/officeDocument/2006/relationships" id="261" r:id="R69789ce0a54f4477"/>
    <p:sldId xmlns:r="http://schemas.openxmlformats.org/officeDocument/2006/relationships" id="262" r:id="R7a773afb4a064c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4126338e34ee1" /><Relationship Type="http://schemas.openxmlformats.org/officeDocument/2006/relationships/slide" Target="/ppt/slides/slide1.xml" Id="R3c51ec01bc934d11" /><Relationship Type="http://schemas.openxmlformats.org/officeDocument/2006/relationships/slide" Target="/ppt/slides/slide2.xml" Id="Re8dbe5ff3aa84a75" /><Relationship Type="http://schemas.openxmlformats.org/officeDocument/2006/relationships/slide" Target="/ppt/slides/slide3.xml" Id="R92a0fb6471c44394" /><Relationship Type="http://schemas.openxmlformats.org/officeDocument/2006/relationships/slide" Target="/ppt/slides/slide4.xml" Id="Rd84efc6d882a4a3a" /><Relationship Type="http://schemas.openxmlformats.org/officeDocument/2006/relationships/slide" Target="/ppt/slides/slide5.xml" Id="R7f161f419b4f4ed8" /><Relationship Type="http://schemas.openxmlformats.org/officeDocument/2006/relationships/slide" Target="/ppt/slides/slide6.xml" Id="R69789ce0a54f4477" /><Relationship Type="http://schemas.openxmlformats.org/officeDocument/2006/relationships/slide" Target="/ppt/slides/slide7.xml" Id="R7a773afb4a064c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7769cd22e346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c4eda77764ec1" /><Relationship Type="http://schemas.openxmlformats.org/officeDocument/2006/relationships/theme" Target="/ppt/slideMasters/theme/theme1.xml" Id="Rcc558eb507fd44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7c4eda77764e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e6cbb6b89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f131680d146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e4824b7ac45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95451a0a74c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386bd8bc24d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f92fabd2a42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60ee8366e4f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M3 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M3 KRAFT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2 301 943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2 123 636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1 646 471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35 755 423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41 033 362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HEGGHEIM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Jone Heggheim, Leiv Eiriksons gate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917 744 521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