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31c1b653bf4c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66b57042d34ec4"/>
  </p:sldMasterIdLst>
  <p:sldIdLst>
    <p:sldId xmlns:r="http://schemas.openxmlformats.org/officeDocument/2006/relationships" id="256" r:id="R0d28fec2aecd4a0c"/>
    <p:sldId xmlns:r="http://schemas.openxmlformats.org/officeDocument/2006/relationships" id="257" r:id="R4a1953ce99ac4de0"/>
    <p:sldId xmlns:r="http://schemas.openxmlformats.org/officeDocument/2006/relationships" id="258" r:id="R5797090d88374072"/>
    <p:sldId xmlns:r="http://schemas.openxmlformats.org/officeDocument/2006/relationships" id="259" r:id="Re3d3b74a37704d85"/>
    <p:sldId xmlns:r="http://schemas.openxmlformats.org/officeDocument/2006/relationships" id="260" r:id="Rbc800bcd707d4027"/>
    <p:sldId xmlns:r="http://schemas.openxmlformats.org/officeDocument/2006/relationships" id="261" r:id="R42fea77e65134f1d"/>
    <p:sldId xmlns:r="http://schemas.openxmlformats.org/officeDocument/2006/relationships" id="262" r:id="R0b86dfd6325e4d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6b57042d34ec4" /><Relationship Type="http://schemas.openxmlformats.org/officeDocument/2006/relationships/slide" Target="/ppt/slides/slide1.xml" Id="R0d28fec2aecd4a0c" /><Relationship Type="http://schemas.openxmlformats.org/officeDocument/2006/relationships/slide" Target="/ppt/slides/slide2.xml" Id="R4a1953ce99ac4de0" /><Relationship Type="http://schemas.openxmlformats.org/officeDocument/2006/relationships/slide" Target="/ppt/slides/slide3.xml" Id="R5797090d88374072" /><Relationship Type="http://schemas.openxmlformats.org/officeDocument/2006/relationships/slide" Target="/ppt/slides/slide4.xml" Id="Re3d3b74a37704d85" /><Relationship Type="http://schemas.openxmlformats.org/officeDocument/2006/relationships/slide" Target="/ppt/slides/slide5.xml" Id="Rbc800bcd707d4027" /><Relationship Type="http://schemas.openxmlformats.org/officeDocument/2006/relationships/slide" Target="/ppt/slides/slide6.xml" Id="R42fea77e65134f1d" /><Relationship Type="http://schemas.openxmlformats.org/officeDocument/2006/relationships/slide" Target="/ppt/slides/slide7.xml" Id="R0b86dfd6325e4d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0335548ca1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f3176d1cc4cdb" /><Relationship Type="http://schemas.openxmlformats.org/officeDocument/2006/relationships/theme" Target="/ppt/slideMasters/theme/theme1.xml" Id="R36dd4fbfcbeb47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f3176d1cc4c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ea9d62f91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e7dee152b4a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46abedb1244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255979335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9adc510bf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4bf20af2747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420a76ce8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PRIMO REGNSKAP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3 756 699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581 738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1 453 713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GHOST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Bakke, Langarinden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917 745 757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PRIMO REGNSKAP AS</a:t>
            </a:r>
          </a:p>
        </p:txBody>
      </p:sp>
    </p:spTree>
  </p:cSld>
  <p:clrMapOvr>
    <a:masterClrMapping xmlns:a="http://schemas.openxmlformats.org/drawingml/2006/main"/>
  </p:clrMapOvr>
</p:sld>
</file>