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21b8061e8648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bf1340aee648ae"/>
  </p:sldMasterIdLst>
  <p:sldIdLst>
    <p:sldId xmlns:r="http://schemas.openxmlformats.org/officeDocument/2006/relationships" id="256" r:id="Rf574690b515a4034"/>
    <p:sldId xmlns:r="http://schemas.openxmlformats.org/officeDocument/2006/relationships" id="257" r:id="R3c70f5be429c4e81"/>
    <p:sldId xmlns:r="http://schemas.openxmlformats.org/officeDocument/2006/relationships" id="258" r:id="Rb280fa623fc34e05"/>
    <p:sldId xmlns:r="http://schemas.openxmlformats.org/officeDocument/2006/relationships" id="259" r:id="R74c98646756f4611"/>
    <p:sldId xmlns:r="http://schemas.openxmlformats.org/officeDocument/2006/relationships" id="260" r:id="R6fb85a26be83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f1340aee648ae" /><Relationship Type="http://schemas.openxmlformats.org/officeDocument/2006/relationships/slide" Target="/ppt/slides/slide1.xml" Id="Rf574690b515a4034" /><Relationship Type="http://schemas.openxmlformats.org/officeDocument/2006/relationships/slide" Target="/ppt/slides/slide2.xml" Id="R3c70f5be429c4e81" /><Relationship Type="http://schemas.openxmlformats.org/officeDocument/2006/relationships/slide" Target="/ppt/slides/slide3.xml" Id="Rb280fa623fc34e05" /><Relationship Type="http://schemas.openxmlformats.org/officeDocument/2006/relationships/slide" Target="/ppt/slides/slide4.xml" Id="R74c98646756f4611" /><Relationship Type="http://schemas.openxmlformats.org/officeDocument/2006/relationships/slide" Target="/ppt/slides/slide5.xml" Id="R6fb85a26be83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8453ea17f46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d2eb08e34456e" /><Relationship Type="http://schemas.openxmlformats.org/officeDocument/2006/relationships/theme" Target="/ppt/slideMasters/theme/theme1.xml" Id="Rdd1aa7eed5ac40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1d2eb08e3445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e9363ffd246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89ef5064540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9103e0b7d41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7429b5ed44e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a9449178147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FOLKREKRUTT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FOLKREKRUTT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FOLKREKRUTT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FOLKREKRUTT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FOLKREKRUTT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FOLKREKRUTT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Flatmovegen 264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mari@midtli.com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917 748 721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FOLKREKRUTT</a:t>
            </a:r>
          </a:p>
        </p:txBody>
      </p:sp>
    </p:spTree>
  </p:cSld>
  <p:clrMapOvr>
    <a:masterClrMapping xmlns:a="http://schemas.openxmlformats.org/drawingml/2006/main"/>
  </p:clrMapOvr>
</p:sld>
</file>