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254b3d0d7240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4e5b6fa3074c66"/>
  </p:sldMasterIdLst>
  <p:sldIdLst>
    <p:sldId xmlns:r="http://schemas.openxmlformats.org/officeDocument/2006/relationships" id="256" r:id="R7f7e9e0999874190"/>
    <p:sldId xmlns:r="http://schemas.openxmlformats.org/officeDocument/2006/relationships" id="257" r:id="R94207c380f1f413e"/>
    <p:sldId xmlns:r="http://schemas.openxmlformats.org/officeDocument/2006/relationships" id="258" r:id="Rfa88c7f604e34f52"/>
    <p:sldId xmlns:r="http://schemas.openxmlformats.org/officeDocument/2006/relationships" id="259" r:id="R9a54abb79af84ef8"/>
    <p:sldId xmlns:r="http://schemas.openxmlformats.org/officeDocument/2006/relationships" id="260" r:id="Rf8cb99247f7148fe"/>
    <p:sldId xmlns:r="http://schemas.openxmlformats.org/officeDocument/2006/relationships" id="261" r:id="R1f1ea3c5ae73467a"/>
    <p:sldId xmlns:r="http://schemas.openxmlformats.org/officeDocument/2006/relationships" id="262" r:id="R11e4633aae8f4c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4e5b6fa3074c66" /><Relationship Type="http://schemas.openxmlformats.org/officeDocument/2006/relationships/slide" Target="/ppt/slides/slide1.xml" Id="R7f7e9e0999874190" /><Relationship Type="http://schemas.openxmlformats.org/officeDocument/2006/relationships/slide" Target="/ppt/slides/slide2.xml" Id="R94207c380f1f413e" /><Relationship Type="http://schemas.openxmlformats.org/officeDocument/2006/relationships/slide" Target="/ppt/slides/slide3.xml" Id="Rfa88c7f604e34f52" /><Relationship Type="http://schemas.openxmlformats.org/officeDocument/2006/relationships/slide" Target="/ppt/slides/slide4.xml" Id="R9a54abb79af84ef8" /><Relationship Type="http://schemas.openxmlformats.org/officeDocument/2006/relationships/slide" Target="/ppt/slides/slide5.xml" Id="Rf8cb99247f7148fe" /><Relationship Type="http://schemas.openxmlformats.org/officeDocument/2006/relationships/slide" Target="/ppt/slides/slide6.xml" Id="R1f1ea3c5ae73467a" /><Relationship Type="http://schemas.openxmlformats.org/officeDocument/2006/relationships/slide" Target="/ppt/slides/slide7.xml" Id="R11e4633aae8f4c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d40723fb124b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2b5c2b29394425" /><Relationship Type="http://schemas.openxmlformats.org/officeDocument/2006/relationships/theme" Target="/ppt/slideMasters/theme/theme1.xml" Id="R5d875f42c9c94d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2b5c2b293944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4579384b84b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51b43cbf04d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c33995b6e447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c1f8e863ba47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ec1aa263df46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cf2c5e6b443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a29475d3c4f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ASAP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ASAP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ASAP INVEST AS ble etablert [år] og holder til i Brekstad.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ASAP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ASAP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ASAP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−125 628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−65 539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2 708 517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3 210 435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ASAP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FRODE PETTERSEN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ARNT RAGNVALD SOLEM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ASAP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7130 Brekstad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917 752 915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ASAP INVEST AS</a:t>
            </a:r>
          </a:p>
        </p:txBody>
      </p:sp>
    </p:spTree>
  </p:cSld>
  <p:clrMapOvr>
    <a:masterClrMapping xmlns:a="http://schemas.openxmlformats.org/drawingml/2006/main"/>
  </p:clrMapOvr>
</p:sld>
</file>