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a112c4f28e41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86b56aa3f241d9"/>
  </p:sldMasterIdLst>
  <p:sldIdLst>
    <p:sldId xmlns:r="http://schemas.openxmlformats.org/officeDocument/2006/relationships" id="256" r:id="Rb8e321bce7d345ee"/>
    <p:sldId xmlns:r="http://schemas.openxmlformats.org/officeDocument/2006/relationships" id="257" r:id="Rf0f50a8cd9b14ac4"/>
    <p:sldId xmlns:r="http://schemas.openxmlformats.org/officeDocument/2006/relationships" id="258" r:id="Rb248ff72ca2a408d"/>
    <p:sldId xmlns:r="http://schemas.openxmlformats.org/officeDocument/2006/relationships" id="259" r:id="R454b96ebf421496f"/>
    <p:sldId xmlns:r="http://schemas.openxmlformats.org/officeDocument/2006/relationships" id="260" r:id="R2fa9be948f424724"/>
    <p:sldId xmlns:r="http://schemas.openxmlformats.org/officeDocument/2006/relationships" id="261" r:id="R4d1b52bb77614b81"/>
    <p:sldId xmlns:r="http://schemas.openxmlformats.org/officeDocument/2006/relationships" id="262" r:id="Rdc57b5f2e4a14d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86b56aa3f241d9" /><Relationship Type="http://schemas.openxmlformats.org/officeDocument/2006/relationships/slide" Target="/ppt/slides/slide1.xml" Id="Rb8e321bce7d345ee" /><Relationship Type="http://schemas.openxmlformats.org/officeDocument/2006/relationships/slide" Target="/ppt/slides/slide2.xml" Id="Rf0f50a8cd9b14ac4" /><Relationship Type="http://schemas.openxmlformats.org/officeDocument/2006/relationships/slide" Target="/ppt/slides/slide3.xml" Id="Rb248ff72ca2a408d" /><Relationship Type="http://schemas.openxmlformats.org/officeDocument/2006/relationships/slide" Target="/ppt/slides/slide4.xml" Id="R454b96ebf421496f" /><Relationship Type="http://schemas.openxmlformats.org/officeDocument/2006/relationships/slide" Target="/ppt/slides/slide5.xml" Id="R2fa9be948f424724" /><Relationship Type="http://schemas.openxmlformats.org/officeDocument/2006/relationships/slide" Target="/ppt/slides/slide6.xml" Id="R4d1b52bb77614b81" /><Relationship Type="http://schemas.openxmlformats.org/officeDocument/2006/relationships/slide" Target="/ppt/slides/slide7.xml" Id="Rdc57b5f2e4a14d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e950d6156a40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e537bd9b94049" /><Relationship Type="http://schemas.openxmlformats.org/officeDocument/2006/relationships/theme" Target="/ppt/slideMasters/theme/theme1.xml" Id="R3275d1a1aa9048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0e537bd9b940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8635e1a2f40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fad756c434f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8f36df76646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1ae9887ec42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fd7080b2045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d9464878942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547a17cfc48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HALFDAN BACKER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HALFDAN BACKER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HALFDAN BACKER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HALFDAN BACKER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HALFDAN BACKER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HALFDAN BACKER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10 861 828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47 485 609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60 535 668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HALFDAN BACKER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GEORG BACKER  –  53,3 %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SØSTRENE SUSE AS  –  46,7 %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HALFDAN BACKER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Tennisveien 33B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6508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917 753 342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HALFDAN BACKER AS</a:t>
            </a:r>
          </a:p>
        </p:txBody>
      </p:sp>
    </p:spTree>
  </p:cSld>
  <p:clrMapOvr>
    <a:masterClrMapping xmlns:a="http://schemas.openxmlformats.org/drawingml/2006/main"/>
  </p:clrMapOvr>
</p:sld>
</file>