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de11334a8246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9cc9eb5df946e7"/>
  </p:sldMasterIdLst>
  <p:sldIdLst>
    <p:sldId xmlns:r="http://schemas.openxmlformats.org/officeDocument/2006/relationships" id="256" r:id="R1f3d27099f7c462e"/>
    <p:sldId xmlns:r="http://schemas.openxmlformats.org/officeDocument/2006/relationships" id="257" r:id="R7ca96fba097d4f31"/>
    <p:sldId xmlns:r="http://schemas.openxmlformats.org/officeDocument/2006/relationships" id="258" r:id="R154127a19ba74a24"/>
    <p:sldId xmlns:r="http://schemas.openxmlformats.org/officeDocument/2006/relationships" id="259" r:id="Rc280d77dab1d4434"/>
    <p:sldId xmlns:r="http://schemas.openxmlformats.org/officeDocument/2006/relationships" id="260" r:id="R3d394d7c08e4422f"/>
    <p:sldId xmlns:r="http://schemas.openxmlformats.org/officeDocument/2006/relationships" id="261" r:id="Rc7429b92f1594763"/>
    <p:sldId xmlns:r="http://schemas.openxmlformats.org/officeDocument/2006/relationships" id="262" r:id="R85adc249c8f94b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9cc9eb5df946e7" /><Relationship Type="http://schemas.openxmlformats.org/officeDocument/2006/relationships/slide" Target="/ppt/slides/slide1.xml" Id="R1f3d27099f7c462e" /><Relationship Type="http://schemas.openxmlformats.org/officeDocument/2006/relationships/slide" Target="/ppt/slides/slide2.xml" Id="R7ca96fba097d4f31" /><Relationship Type="http://schemas.openxmlformats.org/officeDocument/2006/relationships/slide" Target="/ppt/slides/slide3.xml" Id="R154127a19ba74a24" /><Relationship Type="http://schemas.openxmlformats.org/officeDocument/2006/relationships/slide" Target="/ppt/slides/slide4.xml" Id="Rc280d77dab1d4434" /><Relationship Type="http://schemas.openxmlformats.org/officeDocument/2006/relationships/slide" Target="/ppt/slides/slide5.xml" Id="R3d394d7c08e4422f" /><Relationship Type="http://schemas.openxmlformats.org/officeDocument/2006/relationships/slide" Target="/ppt/slides/slide6.xml" Id="Rc7429b92f1594763" /><Relationship Type="http://schemas.openxmlformats.org/officeDocument/2006/relationships/slide" Target="/ppt/slides/slide7.xml" Id="R85adc249c8f94b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227cd3772343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4902cc7f64384" /><Relationship Type="http://schemas.openxmlformats.org/officeDocument/2006/relationships/theme" Target="/ppt/slideMasters/theme/theme1.xml" Id="R8166cb18507544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14902cc7f643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e6561060dd4c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42698f65c49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147b6aa9cc42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09fac4bf849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0e98446c0c47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7ddd04b764f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35844e8b042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DIST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DIST CAPITAL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−87 559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1 598 327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2 936 642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GUSTAV JÖNSSON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Gustav Jönsson, Langnesvegen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gustav@tapenpinch.com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917 760 276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DIST CAPITAL AS</a:t>
            </a:r>
          </a:p>
        </p:txBody>
      </p:sp>
    </p:spTree>
  </p:cSld>
  <p:clrMapOvr>
    <a:masterClrMapping xmlns:a="http://schemas.openxmlformats.org/drawingml/2006/main"/>
  </p:clrMapOvr>
</p:sld>
</file>