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b18f6bb9ad43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635fd4ab316468c"/>
  </p:sldMasterIdLst>
  <p:sldIdLst>
    <p:sldId xmlns:r="http://schemas.openxmlformats.org/officeDocument/2006/relationships" id="256" r:id="Rfff89e5204224f32"/>
    <p:sldId xmlns:r="http://schemas.openxmlformats.org/officeDocument/2006/relationships" id="257" r:id="Rf8c4917ea4334ae5"/>
    <p:sldId xmlns:r="http://schemas.openxmlformats.org/officeDocument/2006/relationships" id="258" r:id="Rc106e62e336b418f"/>
    <p:sldId xmlns:r="http://schemas.openxmlformats.org/officeDocument/2006/relationships" id="259" r:id="R09cae22318934014"/>
    <p:sldId xmlns:r="http://schemas.openxmlformats.org/officeDocument/2006/relationships" id="260" r:id="R7f2e5a5eb9b54be1"/>
    <p:sldId xmlns:r="http://schemas.openxmlformats.org/officeDocument/2006/relationships" id="261" r:id="R158a3e914ed844d4"/>
    <p:sldId xmlns:r="http://schemas.openxmlformats.org/officeDocument/2006/relationships" id="262" r:id="R4a852f2325da41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635fd4ab316468c" /><Relationship Type="http://schemas.openxmlformats.org/officeDocument/2006/relationships/slide" Target="/ppt/slides/slide1.xml" Id="Rfff89e5204224f32" /><Relationship Type="http://schemas.openxmlformats.org/officeDocument/2006/relationships/slide" Target="/ppt/slides/slide2.xml" Id="Rf8c4917ea4334ae5" /><Relationship Type="http://schemas.openxmlformats.org/officeDocument/2006/relationships/slide" Target="/ppt/slides/slide3.xml" Id="Rc106e62e336b418f" /><Relationship Type="http://schemas.openxmlformats.org/officeDocument/2006/relationships/slide" Target="/ppt/slides/slide4.xml" Id="R09cae22318934014" /><Relationship Type="http://schemas.openxmlformats.org/officeDocument/2006/relationships/slide" Target="/ppt/slides/slide5.xml" Id="R7f2e5a5eb9b54be1" /><Relationship Type="http://schemas.openxmlformats.org/officeDocument/2006/relationships/slide" Target="/ppt/slides/slide6.xml" Id="R158a3e914ed844d4" /><Relationship Type="http://schemas.openxmlformats.org/officeDocument/2006/relationships/slide" Target="/ppt/slides/slide7.xml" Id="R4a852f2325da41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230a0c421741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0744f16284a34" /><Relationship Type="http://schemas.openxmlformats.org/officeDocument/2006/relationships/theme" Target="/ppt/slideMasters/theme/theme1.xml" Id="R070776e3ff2f46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a0744f16284a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0dc912d0a54e1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96b6dc76e2408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2cea7b91d44f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e2a39ceae4b0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d41e1ac3a49e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d3e7f732644d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d45311b7140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LANDE &amp; NETTELAND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LANDE &amp; NETTELAND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303 116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−67 443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−81 746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−278 712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222 294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MEMCARE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917 763 321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LANDE &amp; NETTELAND AS</a:t>
            </a:r>
          </a:p>
        </p:txBody>
      </p:sp>
    </p:spTree>
  </p:cSld>
  <p:clrMapOvr>
    <a:masterClrMapping xmlns:a="http://schemas.openxmlformats.org/drawingml/2006/main"/>
  </p:clrMapOvr>
</p:sld>
</file>