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01146d3b5440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227aaa24024a35"/>
  </p:sldMasterIdLst>
  <p:sldIdLst>
    <p:sldId xmlns:r="http://schemas.openxmlformats.org/officeDocument/2006/relationships" id="256" r:id="R0193f066acbe4a10"/>
    <p:sldId xmlns:r="http://schemas.openxmlformats.org/officeDocument/2006/relationships" id="257" r:id="Rf0c740989b444ca0"/>
    <p:sldId xmlns:r="http://schemas.openxmlformats.org/officeDocument/2006/relationships" id="258" r:id="R7f1d9109998149ca"/>
    <p:sldId xmlns:r="http://schemas.openxmlformats.org/officeDocument/2006/relationships" id="259" r:id="R93d6198d9b7f4dd0"/>
    <p:sldId xmlns:r="http://schemas.openxmlformats.org/officeDocument/2006/relationships" id="260" r:id="R5f36aa647ddf456b"/>
    <p:sldId xmlns:r="http://schemas.openxmlformats.org/officeDocument/2006/relationships" id="261" r:id="Rd2560b31d097497f"/>
    <p:sldId xmlns:r="http://schemas.openxmlformats.org/officeDocument/2006/relationships" id="262" r:id="Rf46decc46ce44f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27aaa24024a35" /><Relationship Type="http://schemas.openxmlformats.org/officeDocument/2006/relationships/slide" Target="/ppt/slides/slide1.xml" Id="R0193f066acbe4a10" /><Relationship Type="http://schemas.openxmlformats.org/officeDocument/2006/relationships/slide" Target="/ppt/slides/slide2.xml" Id="Rf0c740989b444ca0" /><Relationship Type="http://schemas.openxmlformats.org/officeDocument/2006/relationships/slide" Target="/ppt/slides/slide3.xml" Id="R7f1d9109998149ca" /><Relationship Type="http://schemas.openxmlformats.org/officeDocument/2006/relationships/slide" Target="/ppt/slides/slide4.xml" Id="R93d6198d9b7f4dd0" /><Relationship Type="http://schemas.openxmlformats.org/officeDocument/2006/relationships/slide" Target="/ppt/slides/slide5.xml" Id="R5f36aa647ddf456b" /><Relationship Type="http://schemas.openxmlformats.org/officeDocument/2006/relationships/slide" Target="/ppt/slides/slide6.xml" Id="Rd2560b31d097497f" /><Relationship Type="http://schemas.openxmlformats.org/officeDocument/2006/relationships/slide" Target="/ppt/slides/slide7.xml" Id="Rf46decc46ce44f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e5bf0fa0d4d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882c68d474734" /><Relationship Type="http://schemas.openxmlformats.org/officeDocument/2006/relationships/theme" Target="/ppt/slideMasters/theme/theme1.xml" Id="R645daf32a58b4c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3882c68d4747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f86e7d5a742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95d600d694b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322c1e50e41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d0d18356141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2b85fdfea44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bb79b34d04c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6530ae84348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SOLBERG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SOLBERG 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−682 738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5 983 379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18 738 419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STEIN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3801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917 778 663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