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754d3e9df847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bcb9afa4d240c6"/>
  </p:sldMasterIdLst>
  <p:sldIdLst>
    <p:sldId xmlns:r="http://schemas.openxmlformats.org/officeDocument/2006/relationships" id="256" r:id="Rd83b75ff4f38449a"/>
    <p:sldId xmlns:r="http://schemas.openxmlformats.org/officeDocument/2006/relationships" id="257" r:id="Rb796b6db821247e4"/>
    <p:sldId xmlns:r="http://schemas.openxmlformats.org/officeDocument/2006/relationships" id="258" r:id="R9d4bc71223d04935"/>
    <p:sldId xmlns:r="http://schemas.openxmlformats.org/officeDocument/2006/relationships" id="259" r:id="Rb3a1da8f1d7a4f6c"/>
    <p:sldId xmlns:r="http://schemas.openxmlformats.org/officeDocument/2006/relationships" id="260" r:id="Rc89143c01b614fcb"/>
    <p:sldId xmlns:r="http://schemas.openxmlformats.org/officeDocument/2006/relationships" id="261" r:id="R1f513a940d1448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bcb9afa4d240c6" /><Relationship Type="http://schemas.openxmlformats.org/officeDocument/2006/relationships/slide" Target="/ppt/slides/slide1.xml" Id="Rd83b75ff4f38449a" /><Relationship Type="http://schemas.openxmlformats.org/officeDocument/2006/relationships/slide" Target="/ppt/slides/slide2.xml" Id="Rb796b6db821247e4" /><Relationship Type="http://schemas.openxmlformats.org/officeDocument/2006/relationships/slide" Target="/ppt/slides/slide3.xml" Id="R9d4bc71223d04935" /><Relationship Type="http://schemas.openxmlformats.org/officeDocument/2006/relationships/slide" Target="/ppt/slides/slide4.xml" Id="Rb3a1da8f1d7a4f6c" /><Relationship Type="http://schemas.openxmlformats.org/officeDocument/2006/relationships/slide" Target="/ppt/slides/slide5.xml" Id="Rc89143c01b614fcb" /><Relationship Type="http://schemas.openxmlformats.org/officeDocument/2006/relationships/slide" Target="/ppt/slides/slide6.xml" Id="R1f513a940d1448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27ffec5db44e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1a891a3a9457d" /><Relationship Type="http://schemas.openxmlformats.org/officeDocument/2006/relationships/theme" Target="/ppt/slideMasters/theme/theme1.xml" Id="R220e94b7c2dd4b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91a891a3a945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f63a57d9641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1d26ce75141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23952bb3c4d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4e38abe514f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aee86644e48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5902297ea43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AZETS NORWAY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917 801 975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