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81763ed84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43bad6bc44dcf"/>
  </p:sldMasterIdLst>
  <p:sldIdLst>
    <p:sldId xmlns:r="http://schemas.openxmlformats.org/officeDocument/2006/relationships" id="256" r:id="Re91b45852b284a0c"/>
    <p:sldId xmlns:r="http://schemas.openxmlformats.org/officeDocument/2006/relationships" id="257" r:id="R9125b4a0519e415a"/>
    <p:sldId xmlns:r="http://schemas.openxmlformats.org/officeDocument/2006/relationships" id="258" r:id="Re6b99ba408084552"/>
    <p:sldId xmlns:r="http://schemas.openxmlformats.org/officeDocument/2006/relationships" id="259" r:id="R35b119a602c744a9"/>
    <p:sldId xmlns:r="http://schemas.openxmlformats.org/officeDocument/2006/relationships" id="260" r:id="R83fead7ebe7c4989"/>
    <p:sldId xmlns:r="http://schemas.openxmlformats.org/officeDocument/2006/relationships" id="261" r:id="Re4aeaed285ab487f"/>
    <p:sldId xmlns:r="http://schemas.openxmlformats.org/officeDocument/2006/relationships" id="262" r:id="R451fc84637ec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43bad6bc44dcf" /><Relationship Type="http://schemas.openxmlformats.org/officeDocument/2006/relationships/slide" Target="/ppt/slides/slide1.xml" Id="Re91b45852b284a0c" /><Relationship Type="http://schemas.openxmlformats.org/officeDocument/2006/relationships/slide" Target="/ppt/slides/slide2.xml" Id="R9125b4a0519e415a" /><Relationship Type="http://schemas.openxmlformats.org/officeDocument/2006/relationships/slide" Target="/ppt/slides/slide3.xml" Id="Re6b99ba408084552" /><Relationship Type="http://schemas.openxmlformats.org/officeDocument/2006/relationships/slide" Target="/ppt/slides/slide4.xml" Id="R35b119a602c744a9" /><Relationship Type="http://schemas.openxmlformats.org/officeDocument/2006/relationships/slide" Target="/ppt/slides/slide5.xml" Id="R83fead7ebe7c4989" /><Relationship Type="http://schemas.openxmlformats.org/officeDocument/2006/relationships/slide" Target="/ppt/slides/slide6.xml" Id="Re4aeaed285ab487f" /><Relationship Type="http://schemas.openxmlformats.org/officeDocument/2006/relationships/slide" Target="/ppt/slides/slide7.xml" Id="R451fc84637ec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82aac435d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2188f5f74da0" /><Relationship Type="http://schemas.openxmlformats.org/officeDocument/2006/relationships/theme" Target="/ppt/slideMasters/theme/theme1.xml" Id="Rb85243f2baae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62188f5f7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2e2141a5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7de1e6ee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1695ee1f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7038143e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457f2503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79118ac3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5cedf9cd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