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f0f73d292f45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bfc3277b204454"/>
  </p:sldMasterIdLst>
  <p:sldIdLst>
    <p:sldId xmlns:r="http://schemas.openxmlformats.org/officeDocument/2006/relationships" id="256" r:id="R201200fd0b114058"/>
    <p:sldId xmlns:r="http://schemas.openxmlformats.org/officeDocument/2006/relationships" id="257" r:id="R7b5bd6a01cae44fa"/>
    <p:sldId xmlns:r="http://schemas.openxmlformats.org/officeDocument/2006/relationships" id="258" r:id="R475031c2488841d9"/>
    <p:sldId xmlns:r="http://schemas.openxmlformats.org/officeDocument/2006/relationships" id="259" r:id="R844699da1be54f3b"/>
    <p:sldId xmlns:r="http://schemas.openxmlformats.org/officeDocument/2006/relationships" id="260" r:id="Re91c1248b4db41c3"/>
    <p:sldId xmlns:r="http://schemas.openxmlformats.org/officeDocument/2006/relationships" id="261" r:id="Rbf5af0415ec745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bfc3277b204454" /><Relationship Type="http://schemas.openxmlformats.org/officeDocument/2006/relationships/slide" Target="/ppt/slides/slide1.xml" Id="R201200fd0b114058" /><Relationship Type="http://schemas.openxmlformats.org/officeDocument/2006/relationships/slide" Target="/ppt/slides/slide2.xml" Id="R7b5bd6a01cae44fa" /><Relationship Type="http://schemas.openxmlformats.org/officeDocument/2006/relationships/slide" Target="/ppt/slides/slide3.xml" Id="R475031c2488841d9" /><Relationship Type="http://schemas.openxmlformats.org/officeDocument/2006/relationships/slide" Target="/ppt/slides/slide4.xml" Id="R844699da1be54f3b" /><Relationship Type="http://schemas.openxmlformats.org/officeDocument/2006/relationships/slide" Target="/ppt/slides/slide5.xml" Id="Re91c1248b4db41c3" /><Relationship Type="http://schemas.openxmlformats.org/officeDocument/2006/relationships/slide" Target="/ppt/slides/slide6.xml" Id="Rbf5af0415ec745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13c8eff19e45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0c6a883d14d73" /><Relationship Type="http://schemas.openxmlformats.org/officeDocument/2006/relationships/theme" Target="/ppt/slideMasters/theme/theme1.xml" Id="R6a51d7137c1741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30c6a883d14d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9c32b318f54b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8ecaf54e646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d81cedefb4b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3866f25af84d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a5eaf5d9d48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2ed3f05434c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ARBO SNEKKER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ARBO SNEKKER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ARBO SNEKKER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ARBO SNEKKER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ARBO SNEKKER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ARBO SNEKKER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ARVYDAS BOTYRIUS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ARBO SNEKKER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Elgtråkket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4844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917 802 416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ARBO SNEKKER AS</a:t>
            </a:r>
          </a:p>
        </p:txBody>
      </p:sp>
    </p:spTree>
  </p:cSld>
  <p:clrMapOvr>
    <a:masterClrMapping xmlns:a="http://schemas.openxmlformats.org/drawingml/2006/main"/>
  </p:clrMapOvr>
</p:sld>
</file>