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85ca3a06ff49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a9f5743b014f06"/>
  </p:sldMasterIdLst>
  <p:sldIdLst>
    <p:sldId xmlns:r="http://schemas.openxmlformats.org/officeDocument/2006/relationships" id="256" r:id="R05e96860d2ad4061"/>
    <p:sldId xmlns:r="http://schemas.openxmlformats.org/officeDocument/2006/relationships" id="257" r:id="Rff667e7f74c3496f"/>
    <p:sldId xmlns:r="http://schemas.openxmlformats.org/officeDocument/2006/relationships" id="258" r:id="R6113c167052c4e30"/>
    <p:sldId xmlns:r="http://schemas.openxmlformats.org/officeDocument/2006/relationships" id="259" r:id="R3065066c53f44492"/>
    <p:sldId xmlns:r="http://schemas.openxmlformats.org/officeDocument/2006/relationships" id="260" r:id="Rfc10d3fad8614631"/>
    <p:sldId xmlns:r="http://schemas.openxmlformats.org/officeDocument/2006/relationships" id="261" r:id="R5bcaff8087754a05"/>
    <p:sldId xmlns:r="http://schemas.openxmlformats.org/officeDocument/2006/relationships" id="262" r:id="R86ff395ce13e4a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9f5743b014f06" /><Relationship Type="http://schemas.openxmlformats.org/officeDocument/2006/relationships/slide" Target="/ppt/slides/slide1.xml" Id="R05e96860d2ad4061" /><Relationship Type="http://schemas.openxmlformats.org/officeDocument/2006/relationships/slide" Target="/ppt/slides/slide2.xml" Id="Rff667e7f74c3496f" /><Relationship Type="http://schemas.openxmlformats.org/officeDocument/2006/relationships/slide" Target="/ppt/slides/slide3.xml" Id="R6113c167052c4e30" /><Relationship Type="http://schemas.openxmlformats.org/officeDocument/2006/relationships/slide" Target="/ppt/slides/slide4.xml" Id="R3065066c53f44492" /><Relationship Type="http://schemas.openxmlformats.org/officeDocument/2006/relationships/slide" Target="/ppt/slides/slide5.xml" Id="Rfc10d3fad8614631" /><Relationship Type="http://schemas.openxmlformats.org/officeDocument/2006/relationships/slide" Target="/ppt/slides/slide6.xml" Id="R5bcaff8087754a05" /><Relationship Type="http://schemas.openxmlformats.org/officeDocument/2006/relationships/slide" Target="/ppt/slides/slide7.xml" Id="R86ff395ce13e4a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318910920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6b88978144a63" /><Relationship Type="http://schemas.openxmlformats.org/officeDocument/2006/relationships/theme" Target="/ppt/slideMasters/theme/theme1.xml" Id="R5cdb6777c9184c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d6b8897814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e34947c28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9fcbe7cbf44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ef2bb597d4d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d38207cf24e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277c39e47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b483e021647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df8cbdc084f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 INVEST AS ble etablert [år] og holder til i Hopland.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987 586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6 462 871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FINN HOPLAND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6796 Hopland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917 811 121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