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015457c67f4d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f6afd822984365"/>
  </p:sldMasterIdLst>
  <p:sldIdLst>
    <p:sldId xmlns:r="http://schemas.openxmlformats.org/officeDocument/2006/relationships" id="256" r:id="Rdffd053da280411a"/>
    <p:sldId xmlns:r="http://schemas.openxmlformats.org/officeDocument/2006/relationships" id="257" r:id="R30f546c274b74799"/>
    <p:sldId xmlns:r="http://schemas.openxmlformats.org/officeDocument/2006/relationships" id="258" r:id="R30cb8db34777498c"/>
    <p:sldId xmlns:r="http://schemas.openxmlformats.org/officeDocument/2006/relationships" id="259" r:id="Rff299d37d06b4f67"/>
    <p:sldId xmlns:r="http://schemas.openxmlformats.org/officeDocument/2006/relationships" id="260" r:id="R3ded3d1df58e4249"/>
    <p:sldId xmlns:r="http://schemas.openxmlformats.org/officeDocument/2006/relationships" id="261" r:id="Rf5d3de5b18c34ede"/>
    <p:sldId xmlns:r="http://schemas.openxmlformats.org/officeDocument/2006/relationships" id="262" r:id="R7c0ea6038d7642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f6afd822984365" /><Relationship Type="http://schemas.openxmlformats.org/officeDocument/2006/relationships/slide" Target="/ppt/slides/slide1.xml" Id="Rdffd053da280411a" /><Relationship Type="http://schemas.openxmlformats.org/officeDocument/2006/relationships/slide" Target="/ppt/slides/slide2.xml" Id="R30f546c274b74799" /><Relationship Type="http://schemas.openxmlformats.org/officeDocument/2006/relationships/slide" Target="/ppt/slides/slide3.xml" Id="R30cb8db34777498c" /><Relationship Type="http://schemas.openxmlformats.org/officeDocument/2006/relationships/slide" Target="/ppt/slides/slide4.xml" Id="Rff299d37d06b4f67" /><Relationship Type="http://schemas.openxmlformats.org/officeDocument/2006/relationships/slide" Target="/ppt/slides/slide5.xml" Id="R3ded3d1df58e4249" /><Relationship Type="http://schemas.openxmlformats.org/officeDocument/2006/relationships/slide" Target="/ppt/slides/slide6.xml" Id="Rf5d3de5b18c34ede" /><Relationship Type="http://schemas.openxmlformats.org/officeDocument/2006/relationships/slide" Target="/ppt/slides/slide7.xml" Id="R7c0ea6038d7642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7048054c7a40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018f8c3264246" /><Relationship Type="http://schemas.openxmlformats.org/officeDocument/2006/relationships/theme" Target="/ppt/slideMasters/theme/theme1.xml" Id="Ra9fe4e0d45c544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2018f8c32642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168866b2749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c647351d745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68591b7384d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452e8c0ab4c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ed095b0bd4b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b0e5994444e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5286782d347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BETA INVESTMENT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BETA INVESTMENT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BETA INVESTMENT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BETA INVESTMENT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BETA INVESTMENT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BETA INVESTMENT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3 167 552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1 063 803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4 822 817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36 298 515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36 473 418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BETA INVESTMENT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VIVIAN BØE INVEST AS  –  42,7 %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ANHU AS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 INVESTMENT AS  –  24,5 %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BETA INVESTMENT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917 812 489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BETA INVESTMENT HOLDING AS</a:t>
            </a:r>
          </a:p>
        </p:txBody>
      </p:sp>
    </p:spTree>
  </p:cSld>
  <p:clrMapOvr>
    <a:masterClrMapping xmlns:a="http://schemas.openxmlformats.org/drawingml/2006/main"/>
  </p:clrMapOvr>
</p:sld>
</file>