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9e6ca85840f425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97eb42e06e5471b"/>
  </p:sldMasterIdLst>
  <p:sldIdLst>
    <p:sldId xmlns:r="http://schemas.openxmlformats.org/officeDocument/2006/relationships" id="256" r:id="R35e77aece18d4726"/>
    <p:sldId xmlns:r="http://schemas.openxmlformats.org/officeDocument/2006/relationships" id="257" r:id="Re8fed3386de742cb"/>
    <p:sldId xmlns:r="http://schemas.openxmlformats.org/officeDocument/2006/relationships" id="258" r:id="R8c4bd80685104e30"/>
    <p:sldId xmlns:r="http://schemas.openxmlformats.org/officeDocument/2006/relationships" id="259" r:id="R60609db8b5e04141"/>
    <p:sldId xmlns:r="http://schemas.openxmlformats.org/officeDocument/2006/relationships" id="260" r:id="R0acafe7e44c34f62"/>
    <p:sldId xmlns:r="http://schemas.openxmlformats.org/officeDocument/2006/relationships" id="261" r:id="R923b09208f014056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97eb42e06e5471b" /><Relationship Type="http://schemas.openxmlformats.org/officeDocument/2006/relationships/slide" Target="/ppt/slides/slide1.xml" Id="R35e77aece18d4726" /><Relationship Type="http://schemas.openxmlformats.org/officeDocument/2006/relationships/slide" Target="/ppt/slides/slide2.xml" Id="Re8fed3386de742cb" /><Relationship Type="http://schemas.openxmlformats.org/officeDocument/2006/relationships/slide" Target="/ppt/slides/slide3.xml" Id="R8c4bd80685104e30" /><Relationship Type="http://schemas.openxmlformats.org/officeDocument/2006/relationships/slide" Target="/ppt/slides/slide4.xml" Id="R60609db8b5e04141" /><Relationship Type="http://schemas.openxmlformats.org/officeDocument/2006/relationships/slide" Target="/ppt/slides/slide5.xml" Id="R0acafe7e44c34f62" /><Relationship Type="http://schemas.openxmlformats.org/officeDocument/2006/relationships/slide" Target="/ppt/slides/slide6.xml" Id="R923b09208f014056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317f1e5e9ca4d2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db12c810463473b" /><Relationship Type="http://schemas.openxmlformats.org/officeDocument/2006/relationships/theme" Target="/ppt/slideMasters/theme/theme1.xml" Id="R8629e49974734d3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7db12c810463473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d17e0c4fe794ce1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586c989e1fc460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2ceab1100c143e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a2a64037fbe495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4ae35c1c7be459b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7f714170e2f4040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HEMMINGSEN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HEMMINGSEN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HEMMINGSEN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HEMMINGSEN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HEMMINGSEN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HEMMINGSEN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917 814 708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HEMMINGSEN HOLDING AS</a:t>
            </a:r>
          </a:p>
        </p:txBody>
      </p:sp>
    </p:spTree>
  </p:cSld>
  <p:clrMapOvr>
    <a:masterClrMapping xmlns:a="http://schemas.openxmlformats.org/drawingml/2006/main"/>
  </p:clrMapOvr>
</p:sld>
</file>