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2cfe1bcc8746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db0f97d534865"/>
  </p:sldMasterIdLst>
  <p:sldIdLst>
    <p:sldId xmlns:r="http://schemas.openxmlformats.org/officeDocument/2006/relationships" id="256" r:id="R15fe7be5e67d4323"/>
    <p:sldId xmlns:r="http://schemas.openxmlformats.org/officeDocument/2006/relationships" id="257" r:id="R3e406914eb2c49a5"/>
    <p:sldId xmlns:r="http://schemas.openxmlformats.org/officeDocument/2006/relationships" id="258" r:id="Rbc422eae6c4343b4"/>
    <p:sldId xmlns:r="http://schemas.openxmlformats.org/officeDocument/2006/relationships" id="259" r:id="Re40f3927950446bc"/>
    <p:sldId xmlns:r="http://schemas.openxmlformats.org/officeDocument/2006/relationships" id="260" r:id="Rab775d2a136a4317"/>
    <p:sldId xmlns:r="http://schemas.openxmlformats.org/officeDocument/2006/relationships" id="261" r:id="Rd751afd4462f4449"/>
    <p:sldId xmlns:r="http://schemas.openxmlformats.org/officeDocument/2006/relationships" id="262" r:id="R9c1a109611804a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db0f97d534865" /><Relationship Type="http://schemas.openxmlformats.org/officeDocument/2006/relationships/slide" Target="/ppt/slides/slide1.xml" Id="R15fe7be5e67d4323" /><Relationship Type="http://schemas.openxmlformats.org/officeDocument/2006/relationships/slide" Target="/ppt/slides/slide2.xml" Id="R3e406914eb2c49a5" /><Relationship Type="http://schemas.openxmlformats.org/officeDocument/2006/relationships/slide" Target="/ppt/slides/slide3.xml" Id="Rbc422eae6c4343b4" /><Relationship Type="http://schemas.openxmlformats.org/officeDocument/2006/relationships/slide" Target="/ppt/slides/slide4.xml" Id="Re40f3927950446bc" /><Relationship Type="http://schemas.openxmlformats.org/officeDocument/2006/relationships/slide" Target="/ppt/slides/slide5.xml" Id="Rab775d2a136a4317" /><Relationship Type="http://schemas.openxmlformats.org/officeDocument/2006/relationships/slide" Target="/ppt/slides/slide6.xml" Id="Rd751afd4462f4449" /><Relationship Type="http://schemas.openxmlformats.org/officeDocument/2006/relationships/slide" Target="/ppt/slides/slide7.xml" Id="R9c1a109611804a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9246b0f354b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c825a236d4243" /><Relationship Type="http://schemas.openxmlformats.org/officeDocument/2006/relationships/theme" Target="/ppt/slideMasters/theme/theme1.xml" Id="R11862802010545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c825a236d42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86fd262e445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4ddb8120845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faaad912647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64a30ee5945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904b99490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41ae1470c47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245c95e9244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HEMMINGSEN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HEMMINGSEN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HEMMINGSEN PER ODVAR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HEMMINGSEN MONA GREEN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HEMMINGSEN HOLDING AS</a:t>
            </a:r>
          </a:p>
        </p:txBody>
      </p:sp>
    </p:spTree>
  </p:cSld>
  <p:clrMapOvr>
    <a:masterClrMapping xmlns:a="http://schemas.openxmlformats.org/drawingml/2006/main"/>
  </p:clrMapOvr>
</p:sld>
</file>