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e86157dcd04d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cfc5e0719c4af9"/>
  </p:sldMasterIdLst>
  <p:sldIdLst>
    <p:sldId xmlns:r="http://schemas.openxmlformats.org/officeDocument/2006/relationships" id="256" r:id="Re912d58df3bb44fb"/>
    <p:sldId xmlns:r="http://schemas.openxmlformats.org/officeDocument/2006/relationships" id="257" r:id="Reeefade7443748b5"/>
    <p:sldId xmlns:r="http://schemas.openxmlformats.org/officeDocument/2006/relationships" id="258" r:id="R085cdc25c46842e6"/>
    <p:sldId xmlns:r="http://schemas.openxmlformats.org/officeDocument/2006/relationships" id="259" r:id="R0b65c29f94364b47"/>
    <p:sldId xmlns:r="http://schemas.openxmlformats.org/officeDocument/2006/relationships" id="260" r:id="R6ce098685ee542a5"/>
    <p:sldId xmlns:r="http://schemas.openxmlformats.org/officeDocument/2006/relationships" id="261" r:id="Rcc6fdac33a7541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cfc5e0719c4af9" /><Relationship Type="http://schemas.openxmlformats.org/officeDocument/2006/relationships/slide" Target="/ppt/slides/slide1.xml" Id="Re912d58df3bb44fb" /><Relationship Type="http://schemas.openxmlformats.org/officeDocument/2006/relationships/slide" Target="/ppt/slides/slide2.xml" Id="Reeefade7443748b5" /><Relationship Type="http://schemas.openxmlformats.org/officeDocument/2006/relationships/slide" Target="/ppt/slides/slide3.xml" Id="R085cdc25c46842e6" /><Relationship Type="http://schemas.openxmlformats.org/officeDocument/2006/relationships/slide" Target="/ppt/slides/slide4.xml" Id="R0b65c29f94364b47" /><Relationship Type="http://schemas.openxmlformats.org/officeDocument/2006/relationships/slide" Target="/ppt/slides/slide5.xml" Id="R6ce098685ee542a5" /><Relationship Type="http://schemas.openxmlformats.org/officeDocument/2006/relationships/slide" Target="/ppt/slides/slide6.xml" Id="Rcc6fdac33a7541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4b6ff1bae34f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2e78ae6f84b28" /><Relationship Type="http://schemas.openxmlformats.org/officeDocument/2006/relationships/theme" Target="/ppt/slideMasters/theme/theme1.xml" Id="Ra883fb2882e344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42e78ae6f84b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dc029f22f45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c96f751b049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e27d038c242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f124aec9f40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04f4a0aed4e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34d74345645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JESSHEIM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JESSHEIM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JESSHEIM 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JESSHEIM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JESSHEIM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JESSHEIM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ENGEBRETSEN CATO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JESSHEIM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917 815 461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JESSHEIM SERVICE AS</a:t>
            </a:r>
          </a:p>
        </p:txBody>
      </p:sp>
    </p:spTree>
  </p:cSld>
  <p:clrMapOvr>
    <a:masterClrMapping xmlns:a="http://schemas.openxmlformats.org/drawingml/2006/main"/>
  </p:clrMapOvr>
</p:sld>
</file>