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57854c6b0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acd82344a14615"/>
  </p:sldMasterIdLst>
  <p:sldIdLst>
    <p:sldId xmlns:r="http://schemas.openxmlformats.org/officeDocument/2006/relationships" id="256" r:id="R5535a890659e431f"/>
    <p:sldId xmlns:r="http://schemas.openxmlformats.org/officeDocument/2006/relationships" id="257" r:id="R6967ddaabda44904"/>
    <p:sldId xmlns:r="http://schemas.openxmlformats.org/officeDocument/2006/relationships" id="258" r:id="R4181d18c70014528"/>
    <p:sldId xmlns:r="http://schemas.openxmlformats.org/officeDocument/2006/relationships" id="259" r:id="R98aa40cbec6c4c9d"/>
    <p:sldId xmlns:r="http://schemas.openxmlformats.org/officeDocument/2006/relationships" id="260" r:id="Rcc2b616d40dd47cc"/>
    <p:sldId xmlns:r="http://schemas.openxmlformats.org/officeDocument/2006/relationships" id="261" r:id="R5d2a97cb46ee427a"/>
    <p:sldId xmlns:r="http://schemas.openxmlformats.org/officeDocument/2006/relationships" id="262" r:id="Rf2de8ee4730d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cd82344a14615" /><Relationship Type="http://schemas.openxmlformats.org/officeDocument/2006/relationships/slide" Target="/ppt/slides/slide1.xml" Id="R5535a890659e431f" /><Relationship Type="http://schemas.openxmlformats.org/officeDocument/2006/relationships/slide" Target="/ppt/slides/slide2.xml" Id="R6967ddaabda44904" /><Relationship Type="http://schemas.openxmlformats.org/officeDocument/2006/relationships/slide" Target="/ppt/slides/slide3.xml" Id="R4181d18c70014528" /><Relationship Type="http://schemas.openxmlformats.org/officeDocument/2006/relationships/slide" Target="/ppt/slides/slide4.xml" Id="R98aa40cbec6c4c9d" /><Relationship Type="http://schemas.openxmlformats.org/officeDocument/2006/relationships/slide" Target="/ppt/slides/slide5.xml" Id="Rcc2b616d40dd47cc" /><Relationship Type="http://schemas.openxmlformats.org/officeDocument/2006/relationships/slide" Target="/ppt/slides/slide6.xml" Id="R5d2a97cb46ee427a" /><Relationship Type="http://schemas.openxmlformats.org/officeDocument/2006/relationships/slide" Target="/ppt/slides/slide7.xml" Id="Rf2de8ee4730d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d5fabeed14f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680ff4a7b4685" /><Relationship Type="http://schemas.openxmlformats.org/officeDocument/2006/relationships/theme" Target="/ppt/slideMasters/theme/theme1.xml" Id="R8bc2d630cd4e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680ff4a7b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0e56dac0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8ea56dbb1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3e38416ef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fc2c9d3f1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1669b9a0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427bd5d314e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9c289ab04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EIENDOM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ATLE FYLLING  –  73,6 %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FYLLING  –  26,4 %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20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stig.fylling@comfort.no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