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58d0728b0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ee9f8d80c41cc"/>
  </p:sldMasterIdLst>
  <p:sldIdLst>
    <p:sldId xmlns:r="http://schemas.openxmlformats.org/officeDocument/2006/relationships" id="256" r:id="R5044f088ba944768"/>
    <p:sldId xmlns:r="http://schemas.openxmlformats.org/officeDocument/2006/relationships" id="257" r:id="R5e015d4a1b394a25"/>
    <p:sldId xmlns:r="http://schemas.openxmlformats.org/officeDocument/2006/relationships" id="258" r:id="R2f0265f27685490b"/>
    <p:sldId xmlns:r="http://schemas.openxmlformats.org/officeDocument/2006/relationships" id="259" r:id="Rd32fe30b3b744bd5"/>
    <p:sldId xmlns:r="http://schemas.openxmlformats.org/officeDocument/2006/relationships" id="260" r:id="R8a861b003a864ce0"/>
    <p:sldId xmlns:r="http://schemas.openxmlformats.org/officeDocument/2006/relationships" id="261" r:id="R6e14af3219504eea"/>
    <p:sldId xmlns:r="http://schemas.openxmlformats.org/officeDocument/2006/relationships" id="262" r:id="Rf9efc02f4265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ee9f8d80c41cc" /><Relationship Type="http://schemas.openxmlformats.org/officeDocument/2006/relationships/slide" Target="/ppt/slides/slide1.xml" Id="R5044f088ba944768" /><Relationship Type="http://schemas.openxmlformats.org/officeDocument/2006/relationships/slide" Target="/ppt/slides/slide2.xml" Id="R5e015d4a1b394a25" /><Relationship Type="http://schemas.openxmlformats.org/officeDocument/2006/relationships/slide" Target="/ppt/slides/slide3.xml" Id="R2f0265f27685490b" /><Relationship Type="http://schemas.openxmlformats.org/officeDocument/2006/relationships/slide" Target="/ppt/slides/slide4.xml" Id="Rd32fe30b3b744bd5" /><Relationship Type="http://schemas.openxmlformats.org/officeDocument/2006/relationships/slide" Target="/ppt/slides/slide5.xml" Id="R8a861b003a864ce0" /><Relationship Type="http://schemas.openxmlformats.org/officeDocument/2006/relationships/slide" Target="/ppt/slides/slide6.xml" Id="R6e14af3219504eea" /><Relationship Type="http://schemas.openxmlformats.org/officeDocument/2006/relationships/slide" Target="/ppt/slides/slide7.xml" Id="Rf9efc02f4265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62b6b4d78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3030b72a46f2" /><Relationship Type="http://schemas.openxmlformats.org/officeDocument/2006/relationships/theme" Target="/ppt/slideMasters/theme/theme1.xml" Id="R07a0327899ec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d3030b72a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51d15095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ff113d8e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c9f7682f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a286132a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bde2ba6e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ace8a756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10ba5fc7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FAGERLIA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−27 433 436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−34 177 714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15 500 501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DUVAL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FAGERLIA HOLDING AS</a:t>
            </a:r>
          </a:p>
        </p:txBody>
      </p:sp>
    </p:spTree>
  </p:cSld>
  <p:clrMapOvr>
    <a:masterClrMapping xmlns:a="http://schemas.openxmlformats.org/drawingml/2006/main"/>
  </p:clrMapOvr>
</p:sld>
</file>