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d1beaab1fb24f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766a51fd894d58"/>
  </p:sldMasterIdLst>
  <p:sldIdLst>
    <p:sldId xmlns:r="http://schemas.openxmlformats.org/officeDocument/2006/relationships" id="256" r:id="R32fdc5433f0043f8"/>
    <p:sldId xmlns:r="http://schemas.openxmlformats.org/officeDocument/2006/relationships" id="257" r:id="R46018807f4874fb7"/>
    <p:sldId xmlns:r="http://schemas.openxmlformats.org/officeDocument/2006/relationships" id="258" r:id="R1c595a3dad294c98"/>
    <p:sldId xmlns:r="http://schemas.openxmlformats.org/officeDocument/2006/relationships" id="259" r:id="R169675782afe4b04"/>
    <p:sldId xmlns:r="http://schemas.openxmlformats.org/officeDocument/2006/relationships" id="260" r:id="R6224fcc0a7004eb8"/>
    <p:sldId xmlns:r="http://schemas.openxmlformats.org/officeDocument/2006/relationships" id="261" r:id="Rb6c3091d72624a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766a51fd894d58" /><Relationship Type="http://schemas.openxmlformats.org/officeDocument/2006/relationships/slide" Target="/ppt/slides/slide1.xml" Id="R32fdc5433f0043f8" /><Relationship Type="http://schemas.openxmlformats.org/officeDocument/2006/relationships/slide" Target="/ppt/slides/slide2.xml" Id="R46018807f4874fb7" /><Relationship Type="http://schemas.openxmlformats.org/officeDocument/2006/relationships/slide" Target="/ppt/slides/slide3.xml" Id="R1c595a3dad294c98" /><Relationship Type="http://schemas.openxmlformats.org/officeDocument/2006/relationships/slide" Target="/ppt/slides/slide4.xml" Id="R169675782afe4b04" /><Relationship Type="http://schemas.openxmlformats.org/officeDocument/2006/relationships/slide" Target="/ppt/slides/slide5.xml" Id="R6224fcc0a7004eb8" /><Relationship Type="http://schemas.openxmlformats.org/officeDocument/2006/relationships/slide" Target="/ppt/slides/slide6.xml" Id="Rb6c3091d72624a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250248ae5c4d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8451c184224f23" /><Relationship Type="http://schemas.openxmlformats.org/officeDocument/2006/relationships/theme" Target="/ppt/slideMasters/theme/theme1.xml" Id="Rb7aea13f805442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8451c184224f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837cedd3d40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33cd1d3177418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ce70a6a3545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47b214e5c4c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0d1565aecf4bf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69821f662b43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NORWEGIAN FASHION CENTER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FASHION CENTER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NORWEGIAN FASHION CENTER AS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FASHION CENTER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FASHION CENTER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FASHION CENTER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SENTERFORENINGEN NORWEGIAN FASHION CENTER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FASHION CENTER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Snarøyveien 30L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1360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ragnar.hole@icloud.com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917 821 925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FASHION CENTER AS</a:t>
            </a:r>
          </a:p>
        </p:txBody>
      </p:sp>
    </p:spTree>
  </p:cSld>
  <p:clrMapOvr>
    <a:masterClrMapping xmlns:a="http://schemas.openxmlformats.org/drawingml/2006/main"/>
  </p:clrMapOvr>
</p:sld>
</file>