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e7e70b4e4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99fa2422e4d74"/>
  </p:sldMasterIdLst>
  <p:sldIdLst>
    <p:sldId xmlns:r="http://schemas.openxmlformats.org/officeDocument/2006/relationships" id="256" r:id="R6c0bc727b95a4ec6"/>
    <p:sldId xmlns:r="http://schemas.openxmlformats.org/officeDocument/2006/relationships" id="257" r:id="R14a132b89c5849f5"/>
    <p:sldId xmlns:r="http://schemas.openxmlformats.org/officeDocument/2006/relationships" id="258" r:id="Ra9c8206b7f6c4358"/>
    <p:sldId xmlns:r="http://schemas.openxmlformats.org/officeDocument/2006/relationships" id="259" r:id="R9c9a1177154a4cf2"/>
    <p:sldId xmlns:r="http://schemas.openxmlformats.org/officeDocument/2006/relationships" id="260" r:id="R4da38152766d43da"/>
    <p:sldId xmlns:r="http://schemas.openxmlformats.org/officeDocument/2006/relationships" id="261" r:id="Rb770abf1269b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99fa2422e4d74" /><Relationship Type="http://schemas.openxmlformats.org/officeDocument/2006/relationships/slide" Target="/ppt/slides/slide1.xml" Id="R6c0bc727b95a4ec6" /><Relationship Type="http://schemas.openxmlformats.org/officeDocument/2006/relationships/slide" Target="/ppt/slides/slide2.xml" Id="R14a132b89c5849f5" /><Relationship Type="http://schemas.openxmlformats.org/officeDocument/2006/relationships/slide" Target="/ppt/slides/slide3.xml" Id="Ra9c8206b7f6c4358" /><Relationship Type="http://schemas.openxmlformats.org/officeDocument/2006/relationships/slide" Target="/ppt/slides/slide4.xml" Id="R9c9a1177154a4cf2" /><Relationship Type="http://schemas.openxmlformats.org/officeDocument/2006/relationships/slide" Target="/ppt/slides/slide5.xml" Id="R4da38152766d43da" /><Relationship Type="http://schemas.openxmlformats.org/officeDocument/2006/relationships/slide" Target="/ppt/slides/slide6.xml" Id="Rb770abf1269b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9d381ccb2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19fa7c3844092" /><Relationship Type="http://schemas.openxmlformats.org/officeDocument/2006/relationships/theme" Target="/ppt/slideMasters/theme/theme1.xml" Id="R53b442974afa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19fa7c384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8e9da50e9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3171f3f1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1723ff56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c73aff0b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6d9cf7e2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90c51e51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