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d57486679e4d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752709093b4ea2"/>
  </p:sldMasterIdLst>
  <p:sldIdLst>
    <p:sldId xmlns:r="http://schemas.openxmlformats.org/officeDocument/2006/relationships" id="256" r:id="Rdf0f10694a7a4339"/>
    <p:sldId xmlns:r="http://schemas.openxmlformats.org/officeDocument/2006/relationships" id="257" r:id="R6820fc52c11d4954"/>
    <p:sldId xmlns:r="http://schemas.openxmlformats.org/officeDocument/2006/relationships" id="258" r:id="Re64897301a6a4a2b"/>
    <p:sldId xmlns:r="http://schemas.openxmlformats.org/officeDocument/2006/relationships" id="259" r:id="Rf4ca18e094734a14"/>
    <p:sldId xmlns:r="http://schemas.openxmlformats.org/officeDocument/2006/relationships" id="260" r:id="R05af4054c6774801"/>
    <p:sldId xmlns:r="http://schemas.openxmlformats.org/officeDocument/2006/relationships" id="261" r:id="Ra3d2f772b6fc401e"/>
    <p:sldId xmlns:r="http://schemas.openxmlformats.org/officeDocument/2006/relationships" id="262" r:id="R756c7e17dda64e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752709093b4ea2" /><Relationship Type="http://schemas.openxmlformats.org/officeDocument/2006/relationships/slide" Target="/ppt/slides/slide1.xml" Id="Rdf0f10694a7a4339" /><Relationship Type="http://schemas.openxmlformats.org/officeDocument/2006/relationships/slide" Target="/ppt/slides/slide2.xml" Id="R6820fc52c11d4954" /><Relationship Type="http://schemas.openxmlformats.org/officeDocument/2006/relationships/slide" Target="/ppt/slides/slide3.xml" Id="Re64897301a6a4a2b" /><Relationship Type="http://schemas.openxmlformats.org/officeDocument/2006/relationships/slide" Target="/ppt/slides/slide4.xml" Id="Rf4ca18e094734a14" /><Relationship Type="http://schemas.openxmlformats.org/officeDocument/2006/relationships/slide" Target="/ppt/slides/slide5.xml" Id="R05af4054c6774801" /><Relationship Type="http://schemas.openxmlformats.org/officeDocument/2006/relationships/slide" Target="/ppt/slides/slide6.xml" Id="Ra3d2f772b6fc401e" /><Relationship Type="http://schemas.openxmlformats.org/officeDocument/2006/relationships/slide" Target="/ppt/slides/slide7.xml" Id="R756c7e17dda64e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2e8d3529747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6ada650f842b0" /><Relationship Type="http://schemas.openxmlformats.org/officeDocument/2006/relationships/theme" Target="/ppt/slideMasters/theme/theme1.xml" Id="R670680dd2a364f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06ada650f842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ec8f63bd241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b63f5d0ef44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01315d68444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802d0eca540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04e3fc0bd4b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69936d89345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64695fd6646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ACCOUNTING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3 311 266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311 942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1 375 566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DA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917 823 871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