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7ef4a8098149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9953eccc0c4de6"/>
  </p:sldMasterIdLst>
  <p:sldIdLst>
    <p:sldId xmlns:r="http://schemas.openxmlformats.org/officeDocument/2006/relationships" id="256" r:id="Rf80026ece7d04723"/>
    <p:sldId xmlns:r="http://schemas.openxmlformats.org/officeDocument/2006/relationships" id="257" r:id="R3f1749e4848b4481"/>
    <p:sldId xmlns:r="http://schemas.openxmlformats.org/officeDocument/2006/relationships" id="258" r:id="R61a03445a51d4339"/>
    <p:sldId xmlns:r="http://schemas.openxmlformats.org/officeDocument/2006/relationships" id="259" r:id="Rccbef37bf7ef4532"/>
    <p:sldId xmlns:r="http://schemas.openxmlformats.org/officeDocument/2006/relationships" id="260" r:id="Re4537ff65332439f"/>
    <p:sldId xmlns:r="http://schemas.openxmlformats.org/officeDocument/2006/relationships" id="261" r:id="R4faaf28edf6a4c80"/>
    <p:sldId xmlns:r="http://schemas.openxmlformats.org/officeDocument/2006/relationships" id="262" r:id="R40d09bda62974e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953eccc0c4de6" /><Relationship Type="http://schemas.openxmlformats.org/officeDocument/2006/relationships/slide" Target="/ppt/slides/slide1.xml" Id="Rf80026ece7d04723" /><Relationship Type="http://schemas.openxmlformats.org/officeDocument/2006/relationships/slide" Target="/ppt/slides/slide2.xml" Id="R3f1749e4848b4481" /><Relationship Type="http://schemas.openxmlformats.org/officeDocument/2006/relationships/slide" Target="/ppt/slides/slide3.xml" Id="R61a03445a51d4339" /><Relationship Type="http://schemas.openxmlformats.org/officeDocument/2006/relationships/slide" Target="/ppt/slides/slide4.xml" Id="Rccbef37bf7ef4532" /><Relationship Type="http://schemas.openxmlformats.org/officeDocument/2006/relationships/slide" Target="/ppt/slides/slide5.xml" Id="Re4537ff65332439f" /><Relationship Type="http://schemas.openxmlformats.org/officeDocument/2006/relationships/slide" Target="/ppt/slides/slide6.xml" Id="R4faaf28edf6a4c80" /><Relationship Type="http://schemas.openxmlformats.org/officeDocument/2006/relationships/slide" Target="/ppt/slides/slide7.xml" Id="R40d09bda62974e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9f5641122c44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42be2084c4b37" /><Relationship Type="http://schemas.openxmlformats.org/officeDocument/2006/relationships/theme" Target="/ppt/slideMasters/theme/theme1.xml" Id="Rb94c831184254c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042be2084c4b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94a20e28a47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37b738fc14f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51974a04a42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56fe0dac14a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7ca55e0d847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331f1ab1e4a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eca4d523743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1337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1337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1337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1337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1337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1 467 083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2 353 861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7 457 296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1337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MAGNE SKEISVOLL BJØRNSEN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1337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917 825 491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1337 INVEST AS</a:t>
            </a:r>
          </a:p>
        </p:txBody>
      </p:sp>
    </p:spTree>
  </p:cSld>
  <p:clrMapOvr>
    <a:masterClrMapping xmlns:a="http://schemas.openxmlformats.org/drawingml/2006/main"/>
  </p:clrMapOvr>
</p:sld>
</file>