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628d0508e749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61a2492b4244d6"/>
  </p:sldMasterIdLst>
  <p:sldIdLst>
    <p:sldId xmlns:r="http://schemas.openxmlformats.org/officeDocument/2006/relationships" id="256" r:id="R0c96157ba320411f"/>
    <p:sldId xmlns:r="http://schemas.openxmlformats.org/officeDocument/2006/relationships" id="257" r:id="R4b8d22de869c446d"/>
    <p:sldId xmlns:r="http://schemas.openxmlformats.org/officeDocument/2006/relationships" id="258" r:id="Rd9a13fcf6daa4f08"/>
    <p:sldId xmlns:r="http://schemas.openxmlformats.org/officeDocument/2006/relationships" id="259" r:id="Rce5b7258f69e45dd"/>
    <p:sldId xmlns:r="http://schemas.openxmlformats.org/officeDocument/2006/relationships" id="260" r:id="Rc578cecc6d18424c"/>
    <p:sldId xmlns:r="http://schemas.openxmlformats.org/officeDocument/2006/relationships" id="261" r:id="R73485c10557249c9"/>
    <p:sldId xmlns:r="http://schemas.openxmlformats.org/officeDocument/2006/relationships" id="262" r:id="Rd2889e60f0e945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1a2492b4244d6" /><Relationship Type="http://schemas.openxmlformats.org/officeDocument/2006/relationships/slide" Target="/ppt/slides/slide1.xml" Id="R0c96157ba320411f" /><Relationship Type="http://schemas.openxmlformats.org/officeDocument/2006/relationships/slide" Target="/ppt/slides/slide2.xml" Id="R4b8d22de869c446d" /><Relationship Type="http://schemas.openxmlformats.org/officeDocument/2006/relationships/slide" Target="/ppt/slides/slide3.xml" Id="Rd9a13fcf6daa4f08" /><Relationship Type="http://schemas.openxmlformats.org/officeDocument/2006/relationships/slide" Target="/ppt/slides/slide4.xml" Id="Rce5b7258f69e45dd" /><Relationship Type="http://schemas.openxmlformats.org/officeDocument/2006/relationships/slide" Target="/ppt/slides/slide5.xml" Id="Rc578cecc6d18424c" /><Relationship Type="http://schemas.openxmlformats.org/officeDocument/2006/relationships/slide" Target="/ppt/slides/slide6.xml" Id="R73485c10557249c9" /><Relationship Type="http://schemas.openxmlformats.org/officeDocument/2006/relationships/slide" Target="/ppt/slides/slide7.xml" Id="Rd2889e60f0e945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2982b166cd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7161187c24eea" /><Relationship Type="http://schemas.openxmlformats.org/officeDocument/2006/relationships/theme" Target="/ppt/slideMasters/theme/theme1.xml" Id="R51582bec3c494d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b7161187c24e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f2b701f044e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52c7f1bdb4d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9c43ca25c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605bb44f14d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cc882cf3d44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ac9c280ed4b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097d1a33b41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HUS AS ble etablert [år] og holder til i Lampeland.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−382 856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839 479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5 821 179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LE.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PROFIL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Numedalsvegen 2278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3623 Lampeland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917 825 521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HUS AS</a:t>
            </a:r>
          </a:p>
        </p:txBody>
      </p:sp>
    </p:spTree>
  </p:cSld>
  <p:clrMapOvr>
    <a:masterClrMapping xmlns:a="http://schemas.openxmlformats.org/drawingml/2006/main"/>
  </p:clrMapOvr>
</p:sld>
</file>