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bb7f67dc894f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5209755dfd42a8"/>
  </p:sldMasterIdLst>
  <p:sldIdLst>
    <p:sldId xmlns:r="http://schemas.openxmlformats.org/officeDocument/2006/relationships" id="256" r:id="Rd857d9a5c9fe4aeb"/>
    <p:sldId xmlns:r="http://schemas.openxmlformats.org/officeDocument/2006/relationships" id="257" r:id="R653d1252e6544819"/>
    <p:sldId xmlns:r="http://schemas.openxmlformats.org/officeDocument/2006/relationships" id="258" r:id="Rc3562faef13140ab"/>
    <p:sldId xmlns:r="http://schemas.openxmlformats.org/officeDocument/2006/relationships" id="259" r:id="Redeaf55715df4f58"/>
    <p:sldId xmlns:r="http://schemas.openxmlformats.org/officeDocument/2006/relationships" id="260" r:id="Rf76dd790336c4eb9"/>
    <p:sldId xmlns:r="http://schemas.openxmlformats.org/officeDocument/2006/relationships" id="261" r:id="R4199dbb867534a57"/>
    <p:sldId xmlns:r="http://schemas.openxmlformats.org/officeDocument/2006/relationships" id="262" r:id="Rf6753889ac114c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5209755dfd42a8" /><Relationship Type="http://schemas.openxmlformats.org/officeDocument/2006/relationships/slide" Target="/ppt/slides/slide1.xml" Id="Rd857d9a5c9fe4aeb" /><Relationship Type="http://schemas.openxmlformats.org/officeDocument/2006/relationships/slide" Target="/ppt/slides/slide2.xml" Id="R653d1252e6544819" /><Relationship Type="http://schemas.openxmlformats.org/officeDocument/2006/relationships/slide" Target="/ppt/slides/slide3.xml" Id="Rc3562faef13140ab" /><Relationship Type="http://schemas.openxmlformats.org/officeDocument/2006/relationships/slide" Target="/ppt/slides/slide4.xml" Id="Redeaf55715df4f58" /><Relationship Type="http://schemas.openxmlformats.org/officeDocument/2006/relationships/slide" Target="/ppt/slides/slide5.xml" Id="Rf76dd790336c4eb9" /><Relationship Type="http://schemas.openxmlformats.org/officeDocument/2006/relationships/slide" Target="/ppt/slides/slide6.xml" Id="R4199dbb867534a57" /><Relationship Type="http://schemas.openxmlformats.org/officeDocument/2006/relationships/slide" Target="/ppt/slides/slide7.xml" Id="Rf6753889ac114c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162d7ffe8f42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d5e4571863482d" /><Relationship Type="http://schemas.openxmlformats.org/officeDocument/2006/relationships/theme" Target="/ppt/slideMasters/theme/theme1.xml" Id="Rfefdd128a1d54f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d5e457186348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a9506a32ae40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c32cc2ae254f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6dce1f9e174b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b680d06a3a4c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44820df2d846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4ee8dab9546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0696ea1b1840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HELLING ARKITEKTER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ARKITEKTER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HELLING ARKITEKTER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ARKITEKTER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ARKITEKTER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ARKITEKTER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16 753 194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7 886 795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6 271 436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10 452 250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14 759 335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ARKITEKTER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HELLING-HAUGSNES RAKEL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ARKITEKTER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917 825 874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ARKITEKTER AS</a:t>
            </a:r>
          </a:p>
        </p:txBody>
      </p:sp>
    </p:spTree>
  </p:cSld>
  <p:clrMapOvr>
    <a:masterClrMapping xmlns:a="http://schemas.openxmlformats.org/drawingml/2006/main"/>
  </p:clrMapOvr>
</p:sld>
</file>