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d7ebf68fdf45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7c1406f4644a14"/>
  </p:sldMasterIdLst>
  <p:sldIdLst>
    <p:sldId xmlns:r="http://schemas.openxmlformats.org/officeDocument/2006/relationships" id="256" r:id="R7e605bd3ae974c2a"/>
    <p:sldId xmlns:r="http://schemas.openxmlformats.org/officeDocument/2006/relationships" id="257" r:id="R7434766ce70b48ca"/>
    <p:sldId xmlns:r="http://schemas.openxmlformats.org/officeDocument/2006/relationships" id="258" r:id="R3decb01335ec4a67"/>
    <p:sldId xmlns:r="http://schemas.openxmlformats.org/officeDocument/2006/relationships" id="259" r:id="R064b5c9f01bd4c66"/>
    <p:sldId xmlns:r="http://schemas.openxmlformats.org/officeDocument/2006/relationships" id="260" r:id="Re165007e2385453a"/>
    <p:sldId xmlns:r="http://schemas.openxmlformats.org/officeDocument/2006/relationships" id="261" r:id="R9e0d8b17b4884a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7c1406f4644a14" /><Relationship Type="http://schemas.openxmlformats.org/officeDocument/2006/relationships/slide" Target="/ppt/slides/slide1.xml" Id="R7e605bd3ae974c2a" /><Relationship Type="http://schemas.openxmlformats.org/officeDocument/2006/relationships/slide" Target="/ppt/slides/slide2.xml" Id="R7434766ce70b48ca" /><Relationship Type="http://schemas.openxmlformats.org/officeDocument/2006/relationships/slide" Target="/ppt/slides/slide3.xml" Id="R3decb01335ec4a67" /><Relationship Type="http://schemas.openxmlformats.org/officeDocument/2006/relationships/slide" Target="/ppt/slides/slide4.xml" Id="R064b5c9f01bd4c66" /><Relationship Type="http://schemas.openxmlformats.org/officeDocument/2006/relationships/slide" Target="/ppt/slides/slide5.xml" Id="Re165007e2385453a" /><Relationship Type="http://schemas.openxmlformats.org/officeDocument/2006/relationships/slide" Target="/ppt/slides/slide6.xml" Id="R9e0d8b17b4884a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46373310fb4e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b68b82641438f" /><Relationship Type="http://schemas.openxmlformats.org/officeDocument/2006/relationships/theme" Target="/ppt/slideMasters/theme/theme1.xml" Id="R1436af6f679343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9b68b8264143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a452be5504f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0ad96017643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3c52a72a74d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c889334a448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f139bacb149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85a23da6b49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HOTELL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Gullbringvegen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917 826 978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