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1aa923e45342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df54e7935f4855"/>
  </p:sldMasterIdLst>
  <p:sldIdLst>
    <p:sldId xmlns:r="http://schemas.openxmlformats.org/officeDocument/2006/relationships" id="256" r:id="Rfe12620f4bcc4eca"/>
    <p:sldId xmlns:r="http://schemas.openxmlformats.org/officeDocument/2006/relationships" id="257" r:id="Ra22c74d5891d42c9"/>
    <p:sldId xmlns:r="http://schemas.openxmlformats.org/officeDocument/2006/relationships" id="258" r:id="R091775bd755847a4"/>
    <p:sldId xmlns:r="http://schemas.openxmlformats.org/officeDocument/2006/relationships" id="259" r:id="R5752c8a3ec134158"/>
    <p:sldId xmlns:r="http://schemas.openxmlformats.org/officeDocument/2006/relationships" id="260" r:id="Rabd48ecd1df7471a"/>
    <p:sldId xmlns:r="http://schemas.openxmlformats.org/officeDocument/2006/relationships" id="261" r:id="Rfbb4ccce6fb74f26"/>
    <p:sldId xmlns:r="http://schemas.openxmlformats.org/officeDocument/2006/relationships" id="262" r:id="Rb1fa1b525b7a4e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df54e7935f4855" /><Relationship Type="http://schemas.openxmlformats.org/officeDocument/2006/relationships/slide" Target="/ppt/slides/slide1.xml" Id="Rfe12620f4bcc4eca" /><Relationship Type="http://schemas.openxmlformats.org/officeDocument/2006/relationships/slide" Target="/ppt/slides/slide2.xml" Id="Ra22c74d5891d42c9" /><Relationship Type="http://schemas.openxmlformats.org/officeDocument/2006/relationships/slide" Target="/ppt/slides/slide3.xml" Id="R091775bd755847a4" /><Relationship Type="http://schemas.openxmlformats.org/officeDocument/2006/relationships/slide" Target="/ppt/slides/slide4.xml" Id="R5752c8a3ec134158" /><Relationship Type="http://schemas.openxmlformats.org/officeDocument/2006/relationships/slide" Target="/ppt/slides/slide5.xml" Id="Rabd48ecd1df7471a" /><Relationship Type="http://schemas.openxmlformats.org/officeDocument/2006/relationships/slide" Target="/ppt/slides/slide6.xml" Id="Rfbb4ccce6fb74f26" /><Relationship Type="http://schemas.openxmlformats.org/officeDocument/2006/relationships/slide" Target="/ppt/slides/slide7.xml" Id="Rb1fa1b525b7a4e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1bdd77bfdf43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754048e2047bd" /><Relationship Type="http://schemas.openxmlformats.org/officeDocument/2006/relationships/theme" Target="/ppt/slideMasters/theme/theme1.xml" Id="R1ce12a7007ff46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9754048e2047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49808b55146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088c5993741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bc73d89124c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38c8a781648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6ad7aaf4c44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a4a6b5d5148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b3d6a41514c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HOTELL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HOTELL EIENDOM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2 092 580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−2 012 675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3 149 530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54 282 582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SOLBERG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Gullbringvegen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917 826 978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