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b1f92e00594b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b5b8fd65cd4e40"/>
  </p:sldMasterIdLst>
  <p:sldIdLst>
    <p:sldId xmlns:r="http://schemas.openxmlformats.org/officeDocument/2006/relationships" id="256" r:id="R9db2a558edc84e84"/>
    <p:sldId xmlns:r="http://schemas.openxmlformats.org/officeDocument/2006/relationships" id="257" r:id="R40912eb7dbe446c5"/>
    <p:sldId xmlns:r="http://schemas.openxmlformats.org/officeDocument/2006/relationships" id="258" r:id="R1d4c6b79c7c945dc"/>
    <p:sldId xmlns:r="http://schemas.openxmlformats.org/officeDocument/2006/relationships" id="259" r:id="R18dbe8d7d9504902"/>
    <p:sldId xmlns:r="http://schemas.openxmlformats.org/officeDocument/2006/relationships" id="260" r:id="Rbb3d6ddb5f034daa"/>
    <p:sldId xmlns:r="http://schemas.openxmlformats.org/officeDocument/2006/relationships" id="261" r:id="Rb34aab67d0df4026"/>
    <p:sldId xmlns:r="http://schemas.openxmlformats.org/officeDocument/2006/relationships" id="262" r:id="R54912086c0c14a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b5b8fd65cd4e40" /><Relationship Type="http://schemas.openxmlformats.org/officeDocument/2006/relationships/slide" Target="/ppt/slides/slide1.xml" Id="R9db2a558edc84e84" /><Relationship Type="http://schemas.openxmlformats.org/officeDocument/2006/relationships/slide" Target="/ppt/slides/slide2.xml" Id="R40912eb7dbe446c5" /><Relationship Type="http://schemas.openxmlformats.org/officeDocument/2006/relationships/slide" Target="/ppt/slides/slide3.xml" Id="R1d4c6b79c7c945dc" /><Relationship Type="http://schemas.openxmlformats.org/officeDocument/2006/relationships/slide" Target="/ppt/slides/slide4.xml" Id="R18dbe8d7d9504902" /><Relationship Type="http://schemas.openxmlformats.org/officeDocument/2006/relationships/slide" Target="/ppt/slides/slide5.xml" Id="Rbb3d6ddb5f034daa" /><Relationship Type="http://schemas.openxmlformats.org/officeDocument/2006/relationships/slide" Target="/ppt/slides/slide6.xml" Id="Rb34aab67d0df4026" /><Relationship Type="http://schemas.openxmlformats.org/officeDocument/2006/relationships/slide" Target="/ppt/slides/slide7.xml" Id="R54912086c0c14a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a8bf5be0c844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195d9c6894c50" /><Relationship Type="http://schemas.openxmlformats.org/officeDocument/2006/relationships/theme" Target="/ppt/slideMasters/theme/theme1.xml" Id="Rc1f994caa83041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e195d9c6894c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940b1fc3314c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1907d928642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29e11fcb143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7604aeac048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f502082494e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0689c403264d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f404ee71944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E26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E26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E26 EIENDOM AS ble etablert [år] og holder til i Trysil.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E26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E26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E26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846 422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479 371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4 933 396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−1 157 807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9 147 204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E26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TERJE 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E26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Skredderbakken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2420 Trysil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917 829 365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E26 EIENDOM AS</a:t>
            </a:r>
          </a:p>
        </p:txBody>
      </p:sp>
    </p:spTree>
  </p:cSld>
  <p:clrMapOvr>
    <a:masterClrMapping xmlns:a="http://schemas.openxmlformats.org/drawingml/2006/main"/>
  </p:clrMapOvr>
</p:sld>
</file>