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18424bc9d545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ce953262214d51"/>
  </p:sldMasterIdLst>
  <p:sldIdLst>
    <p:sldId xmlns:r="http://schemas.openxmlformats.org/officeDocument/2006/relationships" id="256" r:id="Re33e6263b5f74bbb"/>
    <p:sldId xmlns:r="http://schemas.openxmlformats.org/officeDocument/2006/relationships" id="257" r:id="Rd763e7a2f3244366"/>
    <p:sldId xmlns:r="http://schemas.openxmlformats.org/officeDocument/2006/relationships" id="258" r:id="R42a7d81243fd4c6e"/>
    <p:sldId xmlns:r="http://schemas.openxmlformats.org/officeDocument/2006/relationships" id="259" r:id="Ra6f455ea44404476"/>
    <p:sldId xmlns:r="http://schemas.openxmlformats.org/officeDocument/2006/relationships" id="260" r:id="R045036dd15f64d47"/>
    <p:sldId xmlns:r="http://schemas.openxmlformats.org/officeDocument/2006/relationships" id="261" r:id="R0da09b5c50aa49b5"/>
    <p:sldId xmlns:r="http://schemas.openxmlformats.org/officeDocument/2006/relationships" id="262" r:id="R2559db9a6a344d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ce953262214d51" /><Relationship Type="http://schemas.openxmlformats.org/officeDocument/2006/relationships/slide" Target="/ppt/slides/slide1.xml" Id="Re33e6263b5f74bbb" /><Relationship Type="http://schemas.openxmlformats.org/officeDocument/2006/relationships/slide" Target="/ppt/slides/slide2.xml" Id="Rd763e7a2f3244366" /><Relationship Type="http://schemas.openxmlformats.org/officeDocument/2006/relationships/slide" Target="/ppt/slides/slide3.xml" Id="R42a7d81243fd4c6e" /><Relationship Type="http://schemas.openxmlformats.org/officeDocument/2006/relationships/slide" Target="/ppt/slides/slide4.xml" Id="Ra6f455ea44404476" /><Relationship Type="http://schemas.openxmlformats.org/officeDocument/2006/relationships/slide" Target="/ppt/slides/slide5.xml" Id="R045036dd15f64d47" /><Relationship Type="http://schemas.openxmlformats.org/officeDocument/2006/relationships/slide" Target="/ppt/slides/slide6.xml" Id="R0da09b5c50aa49b5" /><Relationship Type="http://schemas.openxmlformats.org/officeDocument/2006/relationships/slide" Target="/ppt/slides/slide7.xml" Id="R2559db9a6a344d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468d472e4445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ea11f411e74fbd" /><Relationship Type="http://schemas.openxmlformats.org/officeDocument/2006/relationships/theme" Target="/ppt/slideMasters/theme/theme1.xml" Id="Rdd1af3ad7a2643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ea11f411e74f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ddb5f4a5b40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a880e215e744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7e0e3477742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52b30e3e6046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fd1fe791b4a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b4dbb8fac47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15eada02846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FIEMAR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FIEMAR AS ble etablert [år] og holder til i Mosjøen.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14 596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1 100 134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1 100 134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AUNE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Fløtanvegen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8663 Mosjøen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917 829 683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FIEMAR AS</a:t>
            </a:r>
          </a:p>
        </p:txBody>
      </p:sp>
    </p:spTree>
  </p:cSld>
  <p:clrMapOvr>
    <a:masterClrMapping xmlns:a="http://schemas.openxmlformats.org/drawingml/2006/main"/>
  </p:clrMapOvr>
</p:sld>
</file>