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a0717f908f4b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e170bd43e54fde"/>
  </p:sldMasterIdLst>
  <p:sldIdLst>
    <p:sldId xmlns:r="http://schemas.openxmlformats.org/officeDocument/2006/relationships" id="256" r:id="R651e3db2fea742f0"/>
    <p:sldId xmlns:r="http://schemas.openxmlformats.org/officeDocument/2006/relationships" id="257" r:id="R226a1c88a0a040b5"/>
    <p:sldId xmlns:r="http://schemas.openxmlformats.org/officeDocument/2006/relationships" id="258" r:id="R0eb464ca17a04c39"/>
    <p:sldId xmlns:r="http://schemas.openxmlformats.org/officeDocument/2006/relationships" id="259" r:id="Re52a3a5fa9c14878"/>
    <p:sldId xmlns:r="http://schemas.openxmlformats.org/officeDocument/2006/relationships" id="260" r:id="R14ade0f40a744e7e"/>
    <p:sldId xmlns:r="http://schemas.openxmlformats.org/officeDocument/2006/relationships" id="261" r:id="R47cb771ddc5a461a"/>
    <p:sldId xmlns:r="http://schemas.openxmlformats.org/officeDocument/2006/relationships" id="262" r:id="R01bcd67868f7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170bd43e54fde" /><Relationship Type="http://schemas.openxmlformats.org/officeDocument/2006/relationships/slide" Target="/ppt/slides/slide1.xml" Id="R651e3db2fea742f0" /><Relationship Type="http://schemas.openxmlformats.org/officeDocument/2006/relationships/slide" Target="/ppt/slides/slide2.xml" Id="R226a1c88a0a040b5" /><Relationship Type="http://schemas.openxmlformats.org/officeDocument/2006/relationships/slide" Target="/ppt/slides/slide3.xml" Id="R0eb464ca17a04c39" /><Relationship Type="http://schemas.openxmlformats.org/officeDocument/2006/relationships/slide" Target="/ppt/slides/slide4.xml" Id="Re52a3a5fa9c14878" /><Relationship Type="http://schemas.openxmlformats.org/officeDocument/2006/relationships/slide" Target="/ppt/slides/slide5.xml" Id="R14ade0f40a744e7e" /><Relationship Type="http://schemas.openxmlformats.org/officeDocument/2006/relationships/slide" Target="/ppt/slides/slide6.xml" Id="R47cb771ddc5a461a" /><Relationship Type="http://schemas.openxmlformats.org/officeDocument/2006/relationships/slide" Target="/ppt/slides/slide7.xml" Id="R01bcd67868f7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09cafde1c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8aa708eaa4a28" /><Relationship Type="http://schemas.openxmlformats.org/officeDocument/2006/relationships/theme" Target="/ppt/slideMasters/theme/theme1.xml" Id="R1d4e49fc113740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8aa708eaa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4b04b3c534a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97c452de9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3817b9333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cd68b9e4e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2141f4c984e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f49509265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fd02fff66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SANDEN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HOLDINGS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−1 910 661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1 503 672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SANDEN HOLDINGS AS</a:t>
            </a:r>
          </a:p>
        </p:txBody>
      </p:sp>
    </p:spTree>
  </p:cSld>
  <p:clrMapOvr>
    <a:masterClrMapping xmlns:a="http://schemas.openxmlformats.org/drawingml/2006/main"/>
  </p:clrMapOvr>
</p:sld>
</file>